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2" r:id="rId1"/>
    <p:sldMasterId id="2147483895" r:id="rId2"/>
    <p:sldMasterId id="2147483897" r:id="rId3"/>
  </p:sldMasterIdLst>
  <p:notesMasterIdLst>
    <p:notesMasterId r:id="rId40"/>
  </p:notesMasterIdLst>
  <p:handoutMasterIdLst>
    <p:handoutMasterId r:id="rId41"/>
  </p:handoutMasterIdLst>
  <p:sldIdLst>
    <p:sldId id="532" r:id="rId4"/>
    <p:sldId id="656" r:id="rId5"/>
    <p:sldId id="647" r:id="rId6"/>
    <p:sldId id="657" r:id="rId7"/>
    <p:sldId id="622" r:id="rId8"/>
    <p:sldId id="650" r:id="rId9"/>
    <p:sldId id="652" r:id="rId10"/>
    <p:sldId id="651" r:id="rId11"/>
    <p:sldId id="653" r:id="rId12"/>
    <p:sldId id="654" r:id="rId13"/>
    <p:sldId id="655" r:id="rId14"/>
    <p:sldId id="649" r:id="rId15"/>
    <p:sldId id="658" r:id="rId16"/>
    <p:sldId id="659" r:id="rId17"/>
    <p:sldId id="660" r:id="rId18"/>
    <p:sldId id="671" r:id="rId19"/>
    <p:sldId id="672" r:id="rId20"/>
    <p:sldId id="673" r:id="rId21"/>
    <p:sldId id="661" r:id="rId22"/>
    <p:sldId id="674" r:id="rId23"/>
    <p:sldId id="662" r:id="rId24"/>
    <p:sldId id="663" r:id="rId25"/>
    <p:sldId id="664" r:id="rId26"/>
    <p:sldId id="665" r:id="rId27"/>
    <p:sldId id="666" r:id="rId28"/>
    <p:sldId id="667" r:id="rId29"/>
    <p:sldId id="668" r:id="rId30"/>
    <p:sldId id="669" r:id="rId31"/>
    <p:sldId id="670" r:id="rId32"/>
    <p:sldId id="648" r:id="rId33"/>
    <p:sldId id="633" r:id="rId34"/>
    <p:sldId id="634" r:id="rId35"/>
    <p:sldId id="640" r:id="rId36"/>
    <p:sldId id="630" r:id="rId37"/>
    <p:sldId id="643" r:id="rId38"/>
    <p:sldId id="628" r:id="rId3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örre - multipurpose template" id="{2D78C04B-A168-479C-9541-E3B6372F0BA9}">
          <p14:sldIdLst>
            <p14:sldId id="532"/>
            <p14:sldId id="656"/>
            <p14:sldId id="647"/>
            <p14:sldId id="657"/>
            <p14:sldId id="622"/>
            <p14:sldId id="650"/>
            <p14:sldId id="652"/>
            <p14:sldId id="651"/>
            <p14:sldId id="653"/>
            <p14:sldId id="654"/>
            <p14:sldId id="655"/>
            <p14:sldId id="649"/>
            <p14:sldId id="658"/>
            <p14:sldId id="659"/>
            <p14:sldId id="660"/>
            <p14:sldId id="671"/>
            <p14:sldId id="672"/>
            <p14:sldId id="673"/>
            <p14:sldId id="661"/>
            <p14:sldId id="674"/>
            <p14:sldId id="662"/>
            <p14:sldId id="663"/>
            <p14:sldId id="664"/>
            <p14:sldId id="665"/>
            <p14:sldId id="666"/>
            <p14:sldId id="667"/>
            <p14:sldId id="668"/>
            <p14:sldId id="669"/>
            <p14:sldId id="670"/>
            <p14:sldId id="648"/>
            <p14:sldId id="633"/>
            <p14:sldId id="634"/>
            <p14:sldId id="640"/>
            <p14:sldId id="630"/>
            <p14:sldId id="643"/>
            <p14:sldId id="628"/>
          </p14:sldIdLst>
        </p14:section>
      </p14:sectionLst>
    </p:ex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14E7E"/>
    <a:srgbClr val="D55310"/>
    <a:srgbClr val="7BB21B"/>
    <a:srgbClr val="0095CD"/>
    <a:srgbClr val="0000FF"/>
    <a:srgbClr val="724670"/>
    <a:srgbClr val="9D1217"/>
    <a:srgbClr val="000000"/>
    <a:srgbClr val="F17C3F"/>
    <a:srgbClr val="008F7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131" autoAdjust="0"/>
    <p:restoredTop sz="94340" autoAdjust="0"/>
  </p:normalViewPr>
  <p:slideViewPr>
    <p:cSldViewPr snapToGrid="0">
      <p:cViewPr varScale="1">
        <p:scale>
          <a:sx n="113" d="100"/>
          <a:sy n="113" d="100"/>
        </p:scale>
        <p:origin x="-1416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48"/>
    </p:cViewPr>
  </p:sorterViewPr>
  <p:notesViewPr>
    <p:cSldViewPr snapToGrid="0">
      <p:cViewPr varScale="1">
        <p:scale>
          <a:sx n="86" d="100"/>
          <a:sy n="86" d="100"/>
        </p:scale>
        <p:origin x="3786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ableStyles" Target="tableStyles.xml"/><Relationship Id="rId47" Type="http://schemas.microsoft.com/office/2015/10/relationships/revisionInfo" Target="revisionInfo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9" Type="http://schemas.openxmlformats.org/officeDocument/2006/relationships/slide" Target="slides/slide6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37" Type="http://schemas.openxmlformats.org/officeDocument/2006/relationships/slide" Target="slides/slide34.xml"/><Relationship Id="rId38" Type="http://schemas.openxmlformats.org/officeDocument/2006/relationships/slide" Target="slides/slide35.xml"/><Relationship Id="rId39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1" Type="http://schemas.openxmlformats.org/officeDocument/2006/relationships/handoutMaster" Target="handoutMasters/handoutMaster1.xml"/><Relationship Id="rId42" Type="http://schemas.openxmlformats.org/officeDocument/2006/relationships/printerSettings" Target="printerSettings/printerSettings1.bin"/><Relationship Id="rId43" Type="http://schemas.openxmlformats.org/officeDocument/2006/relationships/presProps" Target="presProps.xml"/><Relationship Id="rId44" Type="http://schemas.openxmlformats.org/officeDocument/2006/relationships/viewProps" Target="viewProps.xml"/><Relationship Id="rId45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FD4A49-3CDE-408A-892D-AEE0E002BB22}" type="datetimeFigureOut">
              <a:rPr lang="en-US" smtClean="0"/>
              <a:t>10/16/17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84AF13-6931-4C1B-8846-6C389DA8141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349068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5FC15C-71A1-4B5E-B800-13FCAA9104CF}" type="datetimeFigureOut">
              <a:rPr lang="en-US" smtClean="0"/>
              <a:t>10/16/17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92863F-2181-40AA-9D10-26C0A01C7A5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5787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prstClr val="black"/>
                </a:solidFill>
              </a:rPr>
              <a:t>© Copyright </a:t>
            </a:r>
            <a:r>
              <a:rPr lang="en-US" sz="1200" noProof="0" dirty="0" err="1">
                <a:solidFill>
                  <a:prstClr val="black"/>
                </a:solidFill>
              </a:rPr>
              <a:t>Showeet.com</a:t>
            </a:r>
            <a:r>
              <a:rPr lang="en-US" sz="1200" dirty="0">
                <a:solidFill>
                  <a:prstClr val="black"/>
                </a:solidFill>
              </a:rPr>
              <a:t> – Free PowerPoint Templates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2863F-2181-40AA-9D10-26C0A01C7A5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7415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Parámetros</a:t>
            </a:r>
            <a:r>
              <a:rPr lang="es-ES" baseline="0" dirty="0" smtClean="0"/>
              <a:t> constantes tales como la energ</a:t>
            </a:r>
            <a:r>
              <a:rPr lang="es-ES" baseline="0" dirty="0" smtClean="0"/>
              <a:t>ía, información espacial o la temperatura pueden ser introducidas a la regla para volverla más realista.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2863F-2181-40AA-9D10-26C0A01C7A5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2068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prstClr val="black"/>
                </a:solidFill>
              </a:rPr>
              <a:t>© Copyright Showeet.com – Free PowerPoint Templates</a:t>
            </a:r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2863F-2181-40AA-9D10-26C0A01C7A5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3147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643174"/>
            <a:ext cx="78867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större - a multipurpose PowerPoint template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8DBF4-37B7-4C4F-9728-A1C100B177EE}" type="slidenum">
              <a:rPr lang="en-US" smtClean="0"/>
              <a:pPr/>
              <a:t>‹Nr.›</a:t>
            </a:fld>
            <a:endParaRPr lang="en-US"/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0" y="6766560"/>
            <a:ext cx="9144000" cy="91440"/>
            <a:chOff x="0" y="4480421"/>
            <a:chExt cx="12192000" cy="91440"/>
          </a:xfrm>
        </p:grpSpPr>
        <p:sp>
          <p:nvSpPr>
            <p:cNvPr id="15" name="Rectangle 14"/>
            <p:cNvSpPr/>
            <p:nvPr userDrawn="1"/>
          </p:nvSpPr>
          <p:spPr>
            <a:xfrm>
              <a:off x="0" y="4480421"/>
              <a:ext cx="2439924" cy="914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2439924" y="4480421"/>
              <a:ext cx="2439924" cy="9144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4879848" y="4480421"/>
              <a:ext cx="2439924" cy="9144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8" name="Rectangle 17"/>
            <p:cNvSpPr/>
            <p:nvPr userDrawn="1"/>
          </p:nvSpPr>
          <p:spPr>
            <a:xfrm>
              <a:off x="7319772" y="4480421"/>
              <a:ext cx="2439924" cy="914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9" name="Rectangle 18"/>
            <p:cNvSpPr/>
            <p:nvPr userDrawn="1"/>
          </p:nvSpPr>
          <p:spPr>
            <a:xfrm>
              <a:off x="9759696" y="4480421"/>
              <a:ext cx="2432304" cy="914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20" name="Rectangle 19"/>
          <p:cNvSpPr/>
          <p:nvPr userDrawn="1"/>
        </p:nvSpPr>
        <p:spPr>
          <a:xfrm>
            <a:off x="2" y="-9731"/>
            <a:ext cx="9143999" cy="1181306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1350"/>
          </a:p>
        </p:txBody>
      </p:sp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628650" y="244372"/>
            <a:ext cx="7886700" cy="6731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095326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 preferRelativeResize="0">
            <a:picLocks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148"/>
          <a:stretch/>
        </p:blipFill>
        <p:spPr>
          <a:xfrm>
            <a:off x="1" y="-2"/>
            <a:ext cx="9144000" cy="2907792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2" y="-1"/>
            <a:ext cx="9143999" cy="290852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135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0" y="3091408"/>
            <a:ext cx="1721358" cy="1728216"/>
          </a:xfrm>
        </p:spPr>
        <p:txBody>
          <a:bodyPr/>
          <a:lstStyle/>
          <a:p>
            <a:endParaRPr lang="en-US"/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1855661" y="3091408"/>
            <a:ext cx="1721358" cy="1728216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3711321" y="3091408"/>
            <a:ext cx="1721358" cy="1728216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5566982" y="3091408"/>
            <a:ext cx="1721358" cy="1728216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Picture Placeholder 10"/>
          <p:cNvSpPr>
            <a:spLocks noGrp="1"/>
          </p:cNvSpPr>
          <p:nvPr>
            <p:ph type="pic" sz="quarter" idx="17"/>
          </p:nvPr>
        </p:nvSpPr>
        <p:spPr>
          <a:xfrm>
            <a:off x="7422642" y="3091408"/>
            <a:ext cx="1721358" cy="1728216"/>
          </a:xfrm>
        </p:spPr>
        <p:txBody>
          <a:bodyPr/>
          <a:lstStyle/>
          <a:p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2" y="6357040"/>
            <a:ext cx="9143999" cy="500960"/>
          </a:xfrm>
          <a:prstGeom prst="rect">
            <a:avLst/>
          </a:prstGeom>
          <a:solidFill>
            <a:srgbClr val="2733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135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424271"/>
            <a:ext cx="2057400" cy="365125"/>
          </a:xfrm>
        </p:spPr>
        <p:txBody>
          <a:bodyPr/>
          <a:lstStyle>
            <a:lvl1pPr>
              <a:defRPr>
                <a:solidFill>
                  <a:srgbClr val="8C9CA6"/>
                </a:solidFill>
              </a:defRPr>
            </a:lvl1pPr>
          </a:lstStyle>
          <a:p>
            <a:r>
              <a:rPr lang="en-US"/>
              <a:t>your date here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424271"/>
            <a:ext cx="3086100" cy="365125"/>
          </a:xfrm>
        </p:spPr>
        <p:txBody>
          <a:bodyPr/>
          <a:lstStyle>
            <a:lvl1pPr>
              <a:defRPr>
                <a:solidFill>
                  <a:srgbClr val="8C9CA6"/>
                </a:solidFill>
              </a:defRPr>
            </a:lvl1pPr>
          </a:lstStyle>
          <a:p>
            <a:r>
              <a:rPr lang="en-US"/>
              <a:t>större - a multipurpose PowerPoint template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424271"/>
            <a:ext cx="2057400" cy="365125"/>
          </a:xfrm>
        </p:spPr>
        <p:txBody>
          <a:bodyPr/>
          <a:lstStyle>
            <a:lvl1pPr>
              <a:defRPr>
                <a:solidFill>
                  <a:srgbClr val="8C9CA6"/>
                </a:solidFill>
              </a:defRPr>
            </a:lvl1pPr>
          </a:lstStyle>
          <a:p>
            <a:fld id="{6E18DBF4-37B7-4C4F-9728-A1C100B177EE}" type="slidenum">
              <a:rPr lang="en-US" smtClean="0"/>
              <a:pPr/>
              <a:t>‹Nr.›</a:t>
            </a:fld>
            <a:endParaRPr lang="en-US"/>
          </a:p>
        </p:txBody>
      </p:sp>
      <p:grpSp>
        <p:nvGrpSpPr>
          <p:cNvPr id="7" name="Group 6"/>
          <p:cNvGrpSpPr/>
          <p:nvPr userDrawn="1"/>
        </p:nvGrpSpPr>
        <p:grpSpPr>
          <a:xfrm>
            <a:off x="0" y="4819624"/>
            <a:ext cx="9144000" cy="91440"/>
            <a:chOff x="0" y="4617581"/>
            <a:chExt cx="12192000" cy="91440"/>
          </a:xfrm>
        </p:grpSpPr>
        <p:sp>
          <p:nvSpPr>
            <p:cNvPr id="16" name="Rectangle 15"/>
            <p:cNvSpPr/>
            <p:nvPr userDrawn="1"/>
          </p:nvSpPr>
          <p:spPr>
            <a:xfrm>
              <a:off x="0" y="4617581"/>
              <a:ext cx="2295144" cy="914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2474214" y="4617581"/>
              <a:ext cx="2295144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8" name="Rectangle 17"/>
            <p:cNvSpPr/>
            <p:nvPr userDrawn="1"/>
          </p:nvSpPr>
          <p:spPr>
            <a:xfrm>
              <a:off x="4948428" y="4617581"/>
              <a:ext cx="2295144" cy="9144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9" name="Rectangle 18"/>
            <p:cNvSpPr/>
            <p:nvPr userDrawn="1"/>
          </p:nvSpPr>
          <p:spPr>
            <a:xfrm>
              <a:off x="7422642" y="4617581"/>
              <a:ext cx="2295144" cy="914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0" name="Rectangle 19"/>
            <p:cNvSpPr/>
            <p:nvPr userDrawn="1"/>
          </p:nvSpPr>
          <p:spPr>
            <a:xfrm>
              <a:off x="9896856" y="4617581"/>
              <a:ext cx="2295144" cy="914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34" name="Rectangle 33"/>
          <p:cNvSpPr/>
          <p:nvPr userDrawn="1"/>
        </p:nvSpPr>
        <p:spPr>
          <a:xfrm>
            <a:off x="0" y="3091409"/>
            <a:ext cx="1721358" cy="1728216"/>
          </a:xfrm>
          <a:prstGeom prst="rect">
            <a:avLst/>
          </a:prstGeom>
          <a:solidFill>
            <a:srgbClr val="75BEE9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5" name="Rectangle 34"/>
          <p:cNvSpPr/>
          <p:nvPr userDrawn="1"/>
        </p:nvSpPr>
        <p:spPr>
          <a:xfrm>
            <a:off x="1855661" y="3091409"/>
            <a:ext cx="1721358" cy="1728216"/>
          </a:xfrm>
          <a:prstGeom prst="rect">
            <a:avLst/>
          </a:prstGeom>
          <a:solidFill>
            <a:srgbClr val="1E708A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6" name="Rectangle 35"/>
          <p:cNvSpPr/>
          <p:nvPr userDrawn="1"/>
        </p:nvSpPr>
        <p:spPr>
          <a:xfrm>
            <a:off x="3711321" y="3091409"/>
            <a:ext cx="1721358" cy="1728216"/>
          </a:xfrm>
          <a:prstGeom prst="rect">
            <a:avLst/>
          </a:prstGeom>
          <a:solidFill>
            <a:srgbClr val="F99D1C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7" name="Rectangle 36"/>
          <p:cNvSpPr/>
          <p:nvPr userDrawn="1"/>
        </p:nvSpPr>
        <p:spPr>
          <a:xfrm>
            <a:off x="5566982" y="3091409"/>
            <a:ext cx="1721358" cy="1728216"/>
          </a:xfrm>
          <a:prstGeom prst="rect">
            <a:avLst/>
          </a:prstGeom>
          <a:solidFill>
            <a:srgbClr val="8AC74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8" name="Rectangle 37"/>
          <p:cNvSpPr/>
          <p:nvPr userDrawn="1"/>
        </p:nvSpPr>
        <p:spPr>
          <a:xfrm>
            <a:off x="7422642" y="3091409"/>
            <a:ext cx="1721358" cy="1728216"/>
          </a:xfrm>
          <a:prstGeom prst="rect">
            <a:avLst/>
          </a:prstGeom>
          <a:solidFill>
            <a:srgbClr val="8B4E9E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5064"/>
            <a:ext cx="6858000" cy="1561058"/>
          </a:xfrm>
        </p:spPr>
        <p:txBody>
          <a:bodyPr anchor="b"/>
          <a:lstStyle>
            <a:lvl1pPr algn="r">
              <a:defRPr sz="45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1647166"/>
            <a:ext cx="6858000" cy="1174065"/>
          </a:xfrm>
        </p:spPr>
        <p:txBody>
          <a:bodyPr/>
          <a:lstStyle>
            <a:lvl1pPr marL="0" indent="0" algn="r">
              <a:buNone/>
              <a:defRPr sz="1800">
                <a:solidFill>
                  <a:srgbClr val="576973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399819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" y="-9731"/>
            <a:ext cx="9143999" cy="1181306"/>
          </a:xfrm>
          <a:prstGeom prst="rect">
            <a:avLst/>
          </a:prstGeom>
          <a:solidFill>
            <a:srgbClr val="2028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135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44372"/>
            <a:ext cx="7886700" cy="6731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61950" y="6466115"/>
            <a:ext cx="2057400" cy="281437"/>
          </a:xfrm>
        </p:spPr>
        <p:txBody>
          <a:bodyPr/>
          <a:lstStyle>
            <a:lvl1pPr>
              <a:defRPr>
                <a:solidFill>
                  <a:srgbClr val="576973"/>
                </a:solidFill>
              </a:defRPr>
            </a:lvl1pPr>
          </a:lstStyle>
          <a:p>
            <a:r>
              <a:rPr lang="en-US"/>
              <a:t>your date here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466115"/>
            <a:ext cx="3086100" cy="281437"/>
          </a:xfrm>
        </p:spPr>
        <p:txBody>
          <a:bodyPr/>
          <a:lstStyle>
            <a:lvl1pPr>
              <a:defRPr>
                <a:solidFill>
                  <a:srgbClr val="576973"/>
                </a:solidFill>
              </a:defRPr>
            </a:lvl1pPr>
          </a:lstStyle>
          <a:p>
            <a:r>
              <a:rPr lang="en-US"/>
              <a:t>större - a multipurpose PowerPoint template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724651" y="6466115"/>
            <a:ext cx="2057400" cy="281437"/>
          </a:xfrm>
        </p:spPr>
        <p:txBody>
          <a:bodyPr/>
          <a:lstStyle>
            <a:lvl1pPr algn="r">
              <a:defRPr>
                <a:solidFill>
                  <a:srgbClr val="576973"/>
                </a:solidFill>
              </a:defRPr>
            </a:lvl1pPr>
          </a:lstStyle>
          <a:p>
            <a:fld id="{6E18DBF4-37B7-4C4F-9728-A1C100B177EE}" type="slidenum">
              <a:rPr lang="en-US" smtClean="0"/>
              <a:pPr/>
              <a:t>‹Nr.›</a:t>
            </a:fld>
            <a:endParaRPr lang="en-US"/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0" y="6766560"/>
            <a:ext cx="9144000" cy="91440"/>
            <a:chOff x="0" y="4480421"/>
            <a:chExt cx="12192000" cy="91440"/>
          </a:xfrm>
        </p:grpSpPr>
        <p:sp>
          <p:nvSpPr>
            <p:cNvPr id="14" name="Rectangle 13"/>
            <p:cNvSpPr/>
            <p:nvPr userDrawn="1"/>
          </p:nvSpPr>
          <p:spPr>
            <a:xfrm>
              <a:off x="0" y="4480421"/>
              <a:ext cx="2439924" cy="914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" name="Rectangle 14"/>
            <p:cNvSpPr/>
            <p:nvPr userDrawn="1"/>
          </p:nvSpPr>
          <p:spPr>
            <a:xfrm>
              <a:off x="2439924" y="4480421"/>
              <a:ext cx="2439924" cy="9144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2" name="Rectangle 21"/>
            <p:cNvSpPr/>
            <p:nvPr userDrawn="1"/>
          </p:nvSpPr>
          <p:spPr>
            <a:xfrm>
              <a:off x="4879848" y="4480421"/>
              <a:ext cx="2439924" cy="9144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3" name="Rectangle 22"/>
            <p:cNvSpPr/>
            <p:nvPr userDrawn="1"/>
          </p:nvSpPr>
          <p:spPr>
            <a:xfrm>
              <a:off x="7319772" y="4480421"/>
              <a:ext cx="2439924" cy="914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4" name="Rectangle 23"/>
            <p:cNvSpPr/>
            <p:nvPr userDrawn="1"/>
          </p:nvSpPr>
          <p:spPr>
            <a:xfrm>
              <a:off x="9759696" y="4480421"/>
              <a:ext cx="2432304" cy="914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</p:spTree>
    <p:extLst>
      <p:ext uri="{BB962C8B-B14F-4D97-AF65-F5344CB8AC3E}">
        <p14:creationId xmlns:p14="http://schemas.microsoft.com/office/powerpoint/2010/main" val="2336451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atrix with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" y="-9731"/>
            <a:ext cx="9143999" cy="1181306"/>
          </a:xfrm>
          <a:prstGeom prst="rect">
            <a:avLst/>
          </a:prstGeom>
          <a:solidFill>
            <a:srgbClr val="2028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135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44372"/>
            <a:ext cx="7886700" cy="6731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61950" y="6466115"/>
            <a:ext cx="2057400" cy="281437"/>
          </a:xfrm>
        </p:spPr>
        <p:txBody>
          <a:bodyPr/>
          <a:lstStyle>
            <a:lvl1pPr>
              <a:defRPr>
                <a:solidFill>
                  <a:srgbClr val="576973"/>
                </a:solidFill>
              </a:defRPr>
            </a:lvl1pPr>
          </a:lstStyle>
          <a:p>
            <a:r>
              <a:rPr lang="en-US"/>
              <a:t>your date here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466115"/>
            <a:ext cx="3086100" cy="281437"/>
          </a:xfrm>
        </p:spPr>
        <p:txBody>
          <a:bodyPr/>
          <a:lstStyle>
            <a:lvl1pPr>
              <a:defRPr>
                <a:solidFill>
                  <a:srgbClr val="576973"/>
                </a:solidFill>
              </a:defRPr>
            </a:lvl1pPr>
          </a:lstStyle>
          <a:p>
            <a:r>
              <a:rPr lang="en-US"/>
              <a:t>större - a multipurpose PowerPoint template</a:t>
            </a:r>
          </a:p>
        </p:txBody>
      </p:sp>
      <p:sp>
        <p:nvSpPr>
          <p:cNvPr id="3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724651" y="6466115"/>
            <a:ext cx="2057400" cy="281437"/>
          </a:xfrm>
        </p:spPr>
        <p:txBody>
          <a:bodyPr/>
          <a:lstStyle>
            <a:lvl1pPr algn="r">
              <a:defRPr>
                <a:solidFill>
                  <a:srgbClr val="576973"/>
                </a:solidFill>
              </a:defRPr>
            </a:lvl1pPr>
          </a:lstStyle>
          <a:p>
            <a:fld id="{6E18DBF4-37B7-4C4F-9728-A1C100B177EE}" type="slidenum">
              <a:rPr lang="en-US" smtClean="0"/>
              <a:pPr/>
              <a:t>‹Nr.›</a:t>
            </a:fld>
            <a:endParaRPr lang="en-US"/>
          </a:p>
        </p:txBody>
      </p:sp>
      <p:grpSp>
        <p:nvGrpSpPr>
          <p:cNvPr id="32" name="Group 31"/>
          <p:cNvGrpSpPr/>
          <p:nvPr userDrawn="1"/>
        </p:nvGrpSpPr>
        <p:grpSpPr>
          <a:xfrm>
            <a:off x="1239215" y="2173119"/>
            <a:ext cx="7410641" cy="4123944"/>
            <a:chOff x="1155573" y="2173119"/>
            <a:chExt cx="9880854" cy="4123944"/>
          </a:xfrm>
        </p:grpSpPr>
        <p:cxnSp>
          <p:nvCxnSpPr>
            <p:cNvPr id="10" name="Straight Connector 9"/>
            <p:cNvCxnSpPr/>
            <p:nvPr userDrawn="1"/>
          </p:nvCxnSpPr>
          <p:spPr>
            <a:xfrm>
              <a:off x="6096000" y="2173119"/>
              <a:ext cx="0" cy="4123944"/>
            </a:xfrm>
            <a:prstGeom prst="line">
              <a:avLst/>
            </a:prstGeom>
            <a:ln w="28575">
              <a:solidFill>
                <a:schemeClr val="tx2">
                  <a:lumMod val="40000"/>
                  <a:lumOff val="60000"/>
                </a:schemeClr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 userDrawn="1"/>
          </p:nvCxnSpPr>
          <p:spPr>
            <a:xfrm>
              <a:off x="1155573" y="4235091"/>
              <a:ext cx="9880854" cy="0"/>
            </a:xfrm>
            <a:prstGeom prst="line">
              <a:avLst/>
            </a:prstGeom>
            <a:ln w="28575">
              <a:solidFill>
                <a:schemeClr val="tx2">
                  <a:lumMod val="40000"/>
                  <a:lumOff val="60000"/>
                </a:schemeClr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 Placeholder 15"/>
          <p:cNvSpPr>
            <a:spLocks noGrp="1"/>
          </p:cNvSpPr>
          <p:nvPr>
            <p:ph type="body" sz="quarter" idx="28" hasCustomPrompt="1"/>
          </p:nvPr>
        </p:nvSpPr>
        <p:spPr>
          <a:xfrm rot="16200000">
            <a:off x="-1216811" y="3974423"/>
            <a:ext cx="3861238" cy="464363"/>
          </a:xfrm>
        </p:spPr>
        <p:txBody>
          <a:bodyPr anchor="ctr"/>
          <a:lstStyle>
            <a:lvl1pPr marL="0" indent="0" algn="ctr">
              <a:buNone/>
              <a:defRPr cap="all" baseline="0"/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40" name="Text Placeholder 15"/>
          <p:cNvSpPr>
            <a:spLocks noGrp="1"/>
          </p:cNvSpPr>
          <p:nvPr>
            <p:ph type="body" sz="quarter" idx="29" hasCustomPrompt="1"/>
          </p:nvPr>
        </p:nvSpPr>
        <p:spPr>
          <a:xfrm>
            <a:off x="1329247" y="1888241"/>
            <a:ext cx="3366662" cy="387743"/>
          </a:xfr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500"/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41" name="Text Placeholder 15"/>
          <p:cNvSpPr>
            <a:spLocks noGrp="1"/>
          </p:cNvSpPr>
          <p:nvPr>
            <p:ph type="body" sz="quarter" idx="30" hasCustomPrompt="1"/>
          </p:nvPr>
        </p:nvSpPr>
        <p:spPr>
          <a:xfrm>
            <a:off x="1329248" y="1209791"/>
            <a:ext cx="7275173" cy="619151"/>
          </a:xfrm>
        </p:spPr>
        <p:txBody>
          <a:bodyPr anchor="ctr"/>
          <a:lstStyle>
            <a:lvl1pPr marL="0" indent="0" algn="ctr">
              <a:buNone/>
              <a:defRPr cap="all" baseline="0"/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42" name="Text Placeholder 15"/>
          <p:cNvSpPr>
            <a:spLocks noGrp="1"/>
          </p:cNvSpPr>
          <p:nvPr>
            <p:ph type="body" sz="quarter" idx="31" hasCustomPrompt="1"/>
          </p:nvPr>
        </p:nvSpPr>
        <p:spPr>
          <a:xfrm>
            <a:off x="5237758" y="1888241"/>
            <a:ext cx="3366662" cy="387743"/>
          </a:xfr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500"/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44" name="Text Placeholder 15"/>
          <p:cNvSpPr>
            <a:spLocks noGrp="1"/>
          </p:cNvSpPr>
          <p:nvPr>
            <p:ph type="body" sz="quarter" idx="32" hasCustomPrompt="1"/>
          </p:nvPr>
        </p:nvSpPr>
        <p:spPr>
          <a:xfrm rot="16200000">
            <a:off x="303752" y="2964448"/>
            <a:ext cx="1667735" cy="290807"/>
          </a:xfr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500"/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45" name="Text Placeholder 15"/>
          <p:cNvSpPr>
            <a:spLocks noGrp="1"/>
          </p:cNvSpPr>
          <p:nvPr>
            <p:ph type="body" sz="quarter" idx="33" hasCustomPrompt="1"/>
          </p:nvPr>
        </p:nvSpPr>
        <p:spPr>
          <a:xfrm rot="16200000">
            <a:off x="303751" y="5157950"/>
            <a:ext cx="1667735" cy="290807"/>
          </a:xfr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500"/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17" name="Oval 16"/>
          <p:cNvSpPr/>
          <p:nvPr userDrawn="1"/>
        </p:nvSpPr>
        <p:spPr>
          <a:xfrm>
            <a:off x="4810793" y="4102503"/>
            <a:ext cx="267483" cy="265176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2">
                <a:lumMod val="40000"/>
                <a:lumOff val="6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grpSp>
        <p:nvGrpSpPr>
          <p:cNvPr id="34" name="Group 33"/>
          <p:cNvGrpSpPr/>
          <p:nvPr userDrawn="1"/>
        </p:nvGrpSpPr>
        <p:grpSpPr>
          <a:xfrm>
            <a:off x="0" y="6766560"/>
            <a:ext cx="9144000" cy="91440"/>
            <a:chOff x="0" y="4480421"/>
            <a:chExt cx="12192000" cy="91440"/>
          </a:xfrm>
        </p:grpSpPr>
        <p:sp>
          <p:nvSpPr>
            <p:cNvPr id="35" name="Rectangle 34"/>
            <p:cNvSpPr/>
            <p:nvPr userDrawn="1"/>
          </p:nvSpPr>
          <p:spPr>
            <a:xfrm>
              <a:off x="0" y="4480421"/>
              <a:ext cx="2439924" cy="914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6" name="Rectangle 35"/>
            <p:cNvSpPr/>
            <p:nvPr userDrawn="1"/>
          </p:nvSpPr>
          <p:spPr>
            <a:xfrm>
              <a:off x="2439924" y="4480421"/>
              <a:ext cx="2439924" cy="9144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7" name="Rectangle 36"/>
            <p:cNvSpPr/>
            <p:nvPr userDrawn="1"/>
          </p:nvSpPr>
          <p:spPr>
            <a:xfrm>
              <a:off x="4879848" y="4480421"/>
              <a:ext cx="2439924" cy="9144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8" name="Rectangle 37"/>
            <p:cNvSpPr/>
            <p:nvPr userDrawn="1"/>
          </p:nvSpPr>
          <p:spPr>
            <a:xfrm>
              <a:off x="7319772" y="4480421"/>
              <a:ext cx="2439924" cy="914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9" name="Rectangle 38"/>
            <p:cNvSpPr/>
            <p:nvPr userDrawn="1"/>
          </p:nvSpPr>
          <p:spPr>
            <a:xfrm>
              <a:off x="9759696" y="4480421"/>
              <a:ext cx="2432304" cy="914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</p:spTree>
    <p:extLst>
      <p:ext uri="{BB962C8B-B14F-4D97-AF65-F5344CB8AC3E}">
        <p14:creationId xmlns:p14="http://schemas.microsoft.com/office/powerpoint/2010/main" val="12490549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500" b="19391"/>
          <a:stretch/>
        </p:blipFill>
        <p:spPr>
          <a:xfrm>
            <a:off x="8048512" y="5774480"/>
            <a:ext cx="1095488" cy="1083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3127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rgbClr val="222A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0" y="6021288"/>
            <a:ext cx="9144000" cy="836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>
              <a:solidFill>
                <a:prstClr val="white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243399" y="6216529"/>
            <a:ext cx="1627773" cy="451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0723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hyperlink" Target="https://twitter.com/showeet" TargetMode="External"/><Relationship Id="rId12" Type="http://schemas.openxmlformats.org/officeDocument/2006/relationships/image" Target="../media/image7.png"/><Relationship Id="rId13" Type="http://schemas.openxmlformats.org/officeDocument/2006/relationships/hyperlink" Target="http://linhpham.me/" TargetMode="External"/><Relationship Id="rId14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2" Type="http://schemas.openxmlformats.org/officeDocument/2006/relationships/theme" Target="../theme/theme2.xml"/><Relationship Id="rId3" Type="http://schemas.openxmlformats.org/officeDocument/2006/relationships/image" Target="../media/image2.png"/><Relationship Id="rId4" Type="http://schemas.openxmlformats.org/officeDocument/2006/relationships/hyperlink" Target="https://www.facebook.com/pages/Neetwork/240707325947259" TargetMode="External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hyperlink" Target="http://feeds.feedburner.com/showeet" TargetMode="External"/><Relationship Id="rId8" Type="http://schemas.openxmlformats.org/officeDocument/2006/relationships/image" Target="../media/image5.png"/><Relationship Id="rId9" Type="http://schemas.openxmlformats.org/officeDocument/2006/relationships/hyperlink" Target="http://pinterest.com/showeet" TargetMode="External"/><Relationship Id="rId10" Type="http://schemas.openxmlformats.org/officeDocument/2006/relationships/image" Target="../media/image6.png"/></Relationships>
</file>

<file path=ppt/slideMasters/_rels/slideMaster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your date here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större - a multipurpose PowerPoint template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18DBF4-37B7-4C4F-9728-A1C100B177EE}" type="slidenum">
              <a:rPr lang="en-US" smtClean="0"/>
              <a:t>‹Nr.›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 rot="5400000">
            <a:off x="8678099" y="5823008"/>
            <a:ext cx="1430200" cy="2308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dirty="0">
                <a:solidFill>
                  <a:prstClr val="black"/>
                </a:solidFill>
              </a:rPr>
              <a:t>© Copyright Showeet.com</a:t>
            </a:r>
          </a:p>
        </p:txBody>
      </p:sp>
    </p:spTree>
    <p:extLst>
      <p:ext uri="{BB962C8B-B14F-4D97-AF65-F5344CB8AC3E}">
        <p14:creationId xmlns:p14="http://schemas.microsoft.com/office/powerpoint/2010/main" val="33215753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4" r:id="rId1"/>
    <p:sldLayoutId id="2147483784" r:id="rId2"/>
    <p:sldLayoutId id="2147483786" r:id="rId3"/>
    <p:sldLayoutId id="2147483899" r:id="rId4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0" y="0"/>
            <a:ext cx="3851920" cy="6858000"/>
          </a:xfrm>
          <a:prstGeom prst="rect">
            <a:avLst/>
          </a:prstGeom>
          <a:solidFill>
            <a:srgbClr val="1E26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4401108" y="821049"/>
            <a:ext cx="432935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000" dirty="0">
                <a:solidFill>
                  <a:srgbClr val="909DB3"/>
                </a:solidFill>
                <a:latin typeface="Calibri Light" panose="020F0302020204030204" pitchFamily="34" charset="0"/>
              </a:rPr>
              <a:t>Free </a:t>
            </a:r>
            <a:r>
              <a:rPr lang="en-US" sz="3000">
                <a:solidFill>
                  <a:srgbClr val="909DB3"/>
                </a:solidFill>
                <a:latin typeface="Calibri Light" panose="020F0302020204030204" pitchFamily="34" charset="0"/>
              </a:rPr>
              <a:t>creative templates</a:t>
            </a:r>
            <a:r>
              <a:rPr lang="en-US" sz="3000" dirty="0">
                <a:solidFill>
                  <a:srgbClr val="909DB3"/>
                </a:solidFill>
                <a:latin typeface="Calibri Light" panose="020F0302020204030204" pitchFamily="34" charset="0"/>
              </a:rPr>
              <a:t>, charts, diagrams and maps for your outstanding presentations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8884" y="102904"/>
            <a:ext cx="2185416" cy="603504"/>
          </a:xfrm>
          <a:prstGeom prst="rect">
            <a:avLst/>
          </a:prstGeom>
        </p:spPr>
      </p:pic>
      <p:grpSp>
        <p:nvGrpSpPr>
          <p:cNvPr id="17" name="Group 16"/>
          <p:cNvGrpSpPr/>
          <p:nvPr userDrawn="1"/>
        </p:nvGrpSpPr>
        <p:grpSpPr>
          <a:xfrm>
            <a:off x="326747" y="2952726"/>
            <a:ext cx="475488" cy="3067687"/>
            <a:chOff x="4820005" y="2954735"/>
            <a:chExt cx="475488" cy="3067687"/>
          </a:xfrm>
        </p:grpSpPr>
        <p:pic>
          <p:nvPicPr>
            <p:cNvPr id="18" name="Picture 17">
              <a:hlinkClick r:id="rId4"/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20005" y="3602785"/>
              <a:ext cx="470610" cy="470610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20005" y="2954735"/>
              <a:ext cx="470610" cy="470610"/>
            </a:xfrm>
            <a:prstGeom prst="rect">
              <a:avLst/>
            </a:prstGeom>
          </p:spPr>
        </p:pic>
        <p:pic>
          <p:nvPicPr>
            <p:cNvPr id="20" name="Picture 19">
              <a:hlinkClick r:id="rId7"/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20005" y="5551812"/>
              <a:ext cx="470610" cy="470610"/>
            </a:xfrm>
            <a:prstGeom prst="rect">
              <a:avLst/>
            </a:prstGeom>
          </p:spPr>
        </p:pic>
        <p:pic>
          <p:nvPicPr>
            <p:cNvPr id="21" name="Picture 20">
              <a:hlinkClick r:id="rId9"/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20005" y="4903763"/>
              <a:ext cx="470610" cy="470610"/>
            </a:xfrm>
            <a:prstGeom prst="rect">
              <a:avLst/>
            </a:prstGeom>
          </p:spPr>
        </p:pic>
        <p:pic>
          <p:nvPicPr>
            <p:cNvPr id="22" name="Picture 21">
              <a:hlinkClick r:id="rId11"/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20005" y="4250835"/>
              <a:ext cx="475488" cy="475488"/>
            </a:xfrm>
            <a:prstGeom prst="rect">
              <a:avLst/>
            </a:prstGeom>
          </p:spPr>
        </p:pic>
      </p:grpSp>
      <p:sp>
        <p:nvSpPr>
          <p:cNvPr id="23" name="TextBox 22"/>
          <p:cNvSpPr txBox="1"/>
          <p:nvPr userDrawn="1"/>
        </p:nvSpPr>
        <p:spPr>
          <a:xfrm>
            <a:off x="907580" y="3057225"/>
            <a:ext cx="1390124" cy="2616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100" dirty="0">
                <a:solidFill>
                  <a:prstClr val="white">
                    <a:lumMod val="85000"/>
                  </a:prstClr>
                </a:solidFill>
              </a:rPr>
              <a:t>showeet@ymail.com</a:t>
            </a:r>
          </a:p>
        </p:txBody>
      </p:sp>
      <p:pic>
        <p:nvPicPr>
          <p:cNvPr id="24" name="Picture 23">
            <a:hlinkClick r:id="rId13"/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0" y="6898038"/>
            <a:ext cx="2493480" cy="262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7280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6" r:id="rId1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8327C5-B821-4FE9-A59A-A60D9EB59A9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‹Nr.›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 rot="5400000">
            <a:off x="8473620" y="5799923"/>
            <a:ext cx="1839158" cy="276999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solidFill>
                  <a:prstClr val="black"/>
                </a:solidFill>
              </a:rPr>
              <a:t>© Copyright Showeet.com</a:t>
            </a:r>
          </a:p>
        </p:txBody>
      </p:sp>
    </p:spTree>
    <p:extLst>
      <p:ext uri="{BB962C8B-B14F-4D97-AF65-F5344CB8AC3E}">
        <p14:creationId xmlns:p14="http://schemas.microsoft.com/office/powerpoint/2010/main" val="42563309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8" r:id="rId1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1" Type="http://schemas.microsoft.com/office/2007/relationships/hdphoto" Target="../media/hdphoto3.wdp"/><Relationship Id="rId12" Type="http://schemas.openxmlformats.org/officeDocument/2006/relationships/image" Target="../media/image17.png"/><Relationship Id="rId13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jpeg"/><Relationship Id="rId4" Type="http://schemas.microsoft.com/office/2007/relationships/hdphoto" Target="../media/hdphoto1.wdp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microsoft.com/office/2007/relationships/hdphoto" Target="../media/hdphoto2.wdp"/><Relationship Id="rId9" Type="http://schemas.openxmlformats.org/officeDocument/2006/relationships/image" Target="../media/image15.png"/><Relationship Id="rId10" Type="http://schemas.openxmlformats.org/officeDocument/2006/relationships/image" Target="../media/image16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9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0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0.jpe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1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9144000" cy="2926325"/>
          </a:xfrm>
          <a:prstGeom prst="rect">
            <a:avLst/>
          </a:prstGeom>
        </p:spPr>
      </p:pic>
      <p:sp>
        <p:nvSpPr>
          <p:cNvPr id="30" name="Rectángulo 29"/>
          <p:cNvSpPr/>
          <p:nvPr/>
        </p:nvSpPr>
        <p:spPr>
          <a:xfrm>
            <a:off x="5563898" y="3108843"/>
            <a:ext cx="1717200" cy="172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8" name="Rectángulo 27"/>
          <p:cNvSpPr/>
          <p:nvPr/>
        </p:nvSpPr>
        <p:spPr>
          <a:xfrm>
            <a:off x="7423200" y="3091406"/>
            <a:ext cx="1720800" cy="172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7" name="Rectángulo 26"/>
          <p:cNvSpPr/>
          <p:nvPr/>
        </p:nvSpPr>
        <p:spPr>
          <a:xfrm>
            <a:off x="3711608" y="3091406"/>
            <a:ext cx="1720800" cy="172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6" name="Rectángulo 25"/>
          <p:cNvSpPr/>
          <p:nvPr/>
        </p:nvSpPr>
        <p:spPr>
          <a:xfrm>
            <a:off x="-3592" y="3091406"/>
            <a:ext cx="1724400" cy="172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Rectángulo 5"/>
          <p:cNvSpPr/>
          <p:nvPr/>
        </p:nvSpPr>
        <p:spPr>
          <a:xfrm>
            <a:off x="1860762" y="3091406"/>
            <a:ext cx="1713600" cy="172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your date here</a:t>
            </a:r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235889" y="1361401"/>
            <a:ext cx="5157553" cy="994383"/>
          </a:xfrm>
        </p:spPr>
        <p:txBody>
          <a:bodyPr>
            <a:noAutofit/>
          </a:bodyPr>
          <a:lstStyle/>
          <a:p>
            <a:pPr algn="l"/>
            <a:r>
              <a:rPr lang="en-US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Artificial Chemistries </a:t>
            </a:r>
            <a:br>
              <a:rPr lang="en-US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endParaRPr lang="en-US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Rectángulo 11"/>
          <p:cNvSpPr/>
          <p:nvPr/>
        </p:nvSpPr>
        <p:spPr>
          <a:xfrm>
            <a:off x="-777" y="6343650"/>
            <a:ext cx="9144777" cy="5143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" name="CuadroTexto 6"/>
          <p:cNvSpPr txBox="1"/>
          <p:nvPr/>
        </p:nvSpPr>
        <p:spPr>
          <a:xfrm>
            <a:off x="5430217" y="5134451"/>
            <a:ext cx="3576845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b="1" dirty="0" smtClean="0">
                <a:latin typeface="+mj-lt"/>
              </a:rPr>
              <a:t>Daniel Rodríguez Cárdenas</a:t>
            </a:r>
            <a:endParaRPr lang="es-CO" b="1" dirty="0">
              <a:latin typeface="+mj-lt"/>
            </a:endParaRPr>
          </a:p>
          <a:p>
            <a:pPr algn="r"/>
            <a:r>
              <a:rPr lang="es-CO" b="1" dirty="0" smtClean="0">
                <a:latin typeface="+mj-lt"/>
              </a:rPr>
              <a:t>Carlos Andrés Sierra</a:t>
            </a:r>
            <a:endParaRPr lang="es-CO" b="1" dirty="0">
              <a:latin typeface="+mj-lt"/>
            </a:endParaRPr>
          </a:p>
          <a:p>
            <a:pPr algn="r"/>
            <a:r>
              <a:rPr lang="es-CO" sz="1400" dirty="0" smtClean="0">
                <a:solidFill>
                  <a:schemeClr val="tx2">
                    <a:lumMod val="50000"/>
                  </a:schemeClr>
                </a:solidFill>
                <a:latin typeface="+mj-lt"/>
              </a:rPr>
              <a:t>Alife research group,</a:t>
            </a:r>
            <a:endParaRPr lang="es-CO" sz="1400" dirty="0">
              <a:solidFill>
                <a:schemeClr val="tx2">
                  <a:lumMod val="50000"/>
                </a:schemeClr>
              </a:solidFill>
              <a:latin typeface="+mj-lt"/>
            </a:endParaRPr>
          </a:p>
          <a:p>
            <a:pPr algn="r"/>
            <a:r>
              <a:rPr lang="es-CO" sz="1400" dirty="0" smtClean="0">
                <a:solidFill>
                  <a:schemeClr val="tx2">
                    <a:lumMod val="50000"/>
                  </a:schemeClr>
                </a:solidFill>
                <a:latin typeface="+mj-lt"/>
              </a:rPr>
              <a:t>Universidad Nacional,</a:t>
            </a:r>
            <a:endParaRPr lang="es-CO" sz="1400" dirty="0">
              <a:solidFill>
                <a:schemeClr val="tx2">
                  <a:lumMod val="50000"/>
                </a:schemeClr>
              </a:solidFill>
              <a:latin typeface="+mj-lt"/>
            </a:endParaRPr>
          </a:p>
          <a:p>
            <a:pPr algn="r"/>
            <a:r>
              <a:rPr lang="es-CO" sz="1400" dirty="0">
                <a:solidFill>
                  <a:schemeClr val="tx2">
                    <a:lumMod val="50000"/>
                  </a:schemeClr>
                </a:solidFill>
                <a:latin typeface="+mj-lt"/>
              </a:rPr>
              <a:t>Bogotá, Colombia</a:t>
            </a:r>
            <a:r>
              <a:rPr lang="es-CO" sz="1400" dirty="0" smtClean="0">
                <a:solidFill>
                  <a:schemeClr val="tx2">
                    <a:lumMod val="50000"/>
                  </a:schemeClr>
                </a:solidFill>
                <a:latin typeface="+mj-lt"/>
              </a:rPr>
              <a:t>.</a:t>
            </a:r>
            <a:endParaRPr lang="es-CO" sz="1400" dirty="0">
              <a:solidFill>
                <a:schemeClr val="tx2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22" name="Title 3"/>
          <p:cNvSpPr txBox="1">
            <a:spLocks/>
          </p:cNvSpPr>
          <p:nvPr/>
        </p:nvSpPr>
        <p:spPr>
          <a:xfrm>
            <a:off x="222617" y="1697881"/>
            <a:ext cx="5157553" cy="99438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Basic Concepts</a:t>
            </a: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5" name="Imagen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85654" y="5487161"/>
            <a:ext cx="1282412" cy="1189395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5522689"/>
            <a:ext cx="2540345" cy="1335310"/>
          </a:xfrm>
          <a:prstGeom prst="rect">
            <a:avLst/>
          </a:prstGeom>
        </p:spPr>
      </p:pic>
      <p:pic>
        <p:nvPicPr>
          <p:cNvPr id="21" name="Imagen 20"/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6776" b="60985" l="4192" r="37724"/>
                    </a14:imgEffect>
                  </a14:imgLayer>
                </a14:imgProps>
              </a:ext>
            </a:extLst>
          </a:blip>
          <a:srcRect r="58084" b="32239"/>
          <a:stretch/>
        </p:blipFill>
        <p:spPr>
          <a:xfrm>
            <a:off x="0" y="3029151"/>
            <a:ext cx="1595045" cy="1699722"/>
          </a:xfrm>
          <a:prstGeom prst="rect">
            <a:avLst/>
          </a:prstGeom>
        </p:spPr>
      </p:pic>
      <p:pic>
        <p:nvPicPr>
          <p:cNvPr id="23" name="Imagen 2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80077" y="3141243"/>
            <a:ext cx="1657890" cy="1657890"/>
          </a:xfrm>
          <a:prstGeom prst="rect">
            <a:avLst/>
          </a:prstGeom>
        </p:spPr>
      </p:pic>
      <p:pic>
        <p:nvPicPr>
          <p:cNvPr id="24" name="Imagen 23"/>
          <p:cNvPicPr>
            <a:picLocks noChangeAspect="1"/>
          </p:cNvPicPr>
          <p:nvPr/>
        </p:nvPicPr>
        <p:blipFill>
          <a:blip r:embed="rId10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43154" y="2948458"/>
            <a:ext cx="2079356" cy="2079356"/>
          </a:xfrm>
          <a:prstGeom prst="rect">
            <a:avLst/>
          </a:prstGeom>
        </p:spPr>
      </p:pic>
      <p:pic>
        <p:nvPicPr>
          <p:cNvPr id="25" name="Imagen 2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719302" y="3129902"/>
            <a:ext cx="1720185" cy="1618538"/>
          </a:xfrm>
          <a:prstGeom prst="rect">
            <a:avLst/>
          </a:prstGeom>
        </p:spPr>
      </p:pic>
      <p:pic>
        <p:nvPicPr>
          <p:cNvPr id="31" name="Imagen 3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702475" y="3143329"/>
            <a:ext cx="1133514" cy="1618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6211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 err="1" smtClean="0"/>
              <a:t>Terminology</a:t>
            </a:r>
            <a:endParaRPr lang="es-E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8DBF4-37B7-4C4F-9728-A1C100B177EE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6" name="CuadroTexto 5"/>
          <p:cNvSpPr txBox="1"/>
          <p:nvPr/>
        </p:nvSpPr>
        <p:spPr>
          <a:xfrm>
            <a:off x="1325217" y="2396435"/>
            <a:ext cx="2416046" cy="17543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s-ES" dirty="0" smtClean="0"/>
              <a:t>Molecular </a:t>
            </a:r>
            <a:r>
              <a:rPr lang="es-ES" dirty="0" err="1" smtClean="0"/>
              <a:t>species</a:t>
            </a:r>
            <a:r>
              <a:rPr lang="es-ES" dirty="0" smtClean="0"/>
              <a:t>.</a:t>
            </a:r>
          </a:p>
          <a:p>
            <a:pPr marL="285750" indent="-285750">
              <a:buFont typeface="Arial"/>
              <a:buChar char="•"/>
            </a:pPr>
            <a:r>
              <a:rPr lang="es-ES" dirty="0" err="1" smtClean="0"/>
              <a:t>Multiset</a:t>
            </a:r>
            <a:r>
              <a:rPr lang="es-ES" dirty="0" smtClean="0"/>
              <a:t>.</a:t>
            </a:r>
          </a:p>
          <a:p>
            <a:pPr marL="285750" indent="-285750">
              <a:buFont typeface="Arial"/>
              <a:buChar char="•"/>
            </a:pPr>
            <a:r>
              <a:rPr lang="es-ES" dirty="0" smtClean="0"/>
              <a:t>(</a:t>
            </a:r>
            <a:r>
              <a:rPr lang="es-ES" dirty="0" err="1" smtClean="0"/>
              <a:t>Well</a:t>
            </a:r>
            <a:r>
              <a:rPr lang="es-ES" dirty="0" err="1"/>
              <a:t>-</a:t>
            </a:r>
            <a:r>
              <a:rPr lang="es-ES" dirty="0" err="1" smtClean="0"/>
              <a:t>stirred</a:t>
            </a:r>
            <a:r>
              <a:rPr lang="es-ES" dirty="0" smtClean="0"/>
              <a:t>) </a:t>
            </a:r>
            <a:r>
              <a:rPr lang="es-ES" dirty="0" err="1" smtClean="0"/>
              <a:t>Vessel</a:t>
            </a:r>
            <a:r>
              <a:rPr lang="es-ES" dirty="0" smtClean="0"/>
              <a:t>.</a:t>
            </a:r>
          </a:p>
          <a:p>
            <a:pPr marL="285750" indent="-285750">
              <a:buFont typeface="Arial"/>
              <a:buChar char="•"/>
            </a:pPr>
            <a:r>
              <a:rPr lang="es-ES" dirty="0" err="1" smtClean="0"/>
              <a:t>Concentration</a:t>
            </a:r>
            <a:r>
              <a:rPr lang="es-ES" dirty="0" smtClean="0"/>
              <a:t>.</a:t>
            </a:r>
          </a:p>
          <a:p>
            <a:pPr marL="285750" indent="-285750">
              <a:buFont typeface="Arial"/>
              <a:buChar char="•"/>
            </a:pPr>
            <a:r>
              <a:rPr lang="es-ES" dirty="0" err="1" smtClean="0"/>
              <a:t>Chemical</a:t>
            </a:r>
            <a:r>
              <a:rPr lang="es-ES" dirty="0" smtClean="0"/>
              <a:t> </a:t>
            </a:r>
            <a:r>
              <a:rPr lang="es-ES" dirty="0" err="1" smtClean="0"/>
              <a:t>reaction</a:t>
            </a:r>
            <a:r>
              <a:rPr lang="es-ES" dirty="0" smtClean="0"/>
              <a:t>.</a:t>
            </a:r>
          </a:p>
          <a:p>
            <a:pPr marL="285750" indent="-285750">
              <a:buFont typeface="Arial"/>
              <a:buChar char="•"/>
            </a:pPr>
            <a:r>
              <a:rPr lang="es-ES" dirty="0" smtClean="0"/>
              <a:t>Auto-</a:t>
            </a:r>
            <a:r>
              <a:rPr lang="es-ES" dirty="0" err="1" smtClean="0"/>
              <a:t>catalytic</a:t>
            </a:r>
            <a:r>
              <a:rPr lang="es-ES" dirty="0" smtClean="0"/>
              <a:t> sets</a:t>
            </a:r>
            <a:endParaRPr lang="es-ES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2"/>
          <a:srcRect l="1355" t="14632" r="19492"/>
          <a:stretch/>
        </p:blipFill>
        <p:spPr>
          <a:xfrm>
            <a:off x="5738026" y="2646203"/>
            <a:ext cx="2916046" cy="3381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1372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 smtClean="0"/>
              <a:t>Basic </a:t>
            </a:r>
            <a:r>
              <a:rPr lang="es-ES" dirty="0" err="1" smtClean="0"/>
              <a:t>concepts</a:t>
            </a:r>
            <a:endParaRPr lang="es-E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8DBF4-37B7-4C4F-9728-A1C100B177EE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6" name="CuadroTexto 5"/>
          <p:cNvSpPr txBox="1"/>
          <p:nvPr/>
        </p:nvSpPr>
        <p:spPr>
          <a:xfrm>
            <a:off x="774368" y="1827423"/>
            <a:ext cx="2287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charset="2"/>
              <a:buChar char="§"/>
            </a:pPr>
            <a:r>
              <a:rPr lang="es-ES" b="1" dirty="0" smtClean="0"/>
              <a:t>Artificial </a:t>
            </a:r>
            <a:r>
              <a:rPr lang="es-ES" b="1" dirty="0" err="1" smtClean="0"/>
              <a:t>chemistry</a:t>
            </a:r>
            <a:endParaRPr lang="es-ES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1569386" y="2261049"/>
            <a:ext cx="5993949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Courier New"/>
              <a:buChar char="o"/>
            </a:pPr>
            <a:r>
              <a:rPr lang="es-ES" dirty="0" err="1" smtClean="0">
                <a:solidFill>
                  <a:schemeClr val="accent1">
                    <a:lumMod val="75000"/>
                  </a:schemeClr>
                </a:solidFill>
              </a:rPr>
              <a:t>Man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dirty="0" err="1" smtClean="0">
                <a:solidFill>
                  <a:schemeClr val="accent1">
                    <a:lumMod val="75000"/>
                  </a:schemeClr>
                </a:solidFill>
              </a:rPr>
              <a:t>made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dirty="0" err="1" smtClean="0">
                <a:solidFill>
                  <a:schemeClr val="accent1">
                    <a:lumMod val="75000"/>
                  </a:schemeClr>
                </a:solidFill>
              </a:rPr>
              <a:t>system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dirty="0" err="1" smtClean="0"/>
              <a:t>that</a:t>
            </a:r>
            <a:r>
              <a:rPr lang="es-ES" dirty="0" smtClean="0"/>
              <a:t> </a:t>
            </a:r>
            <a:r>
              <a:rPr lang="es-ES" dirty="0" err="1" smtClean="0"/>
              <a:t>is</a:t>
            </a:r>
            <a:r>
              <a:rPr lang="es-ES" dirty="0" smtClean="0"/>
              <a:t> similar </a:t>
            </a:r>
            <a:r>
              <a:rPr lang="es-ES" dirty="0" err="1" smtClean="0"/>
              <a:t>to</a:t>
            </a:r>
            <a:r>
              <a:rPr lang="es-ES" dirty="0" smtClean="0"/>
              <a:t> real </a:t>
            </a:r>
            <a:r>
              <a:rPr lang="es-ES" dirty="0" err="1" smtClean="0"/>
              <a:t>chemical</a:t>
            </a:r>
            <a:r>
              <a:rPr lang="es-ES" dirty="0" smtClean="0"/>
              <a:t> </a:t>
            </a:r>
            <a:r>
              <a:rPr lang="es-ES" dirty="0" err="1" smtClean="0"/>
              <a:t>system</a:t>
            </a:r>
            <a:r>
              <a:rPr lang="es-ES" dirty="0" smtClean="0"/>
              <a:t>.</a:t>
            </a:r>
          </a:p>
          <a:p>
            <a:pPr marL="285750" indent="-285750">
              <a:buFont typeface="Courier New"/>
              <a:buChar char="o"/>
            </a:pPr>
            <a:r>
              <a:rPr lang="es-ES" dirty="0" err="1" smtClean="0"/>
              <a:t>Defined</a:t>
            </a:r>
            <a:r>
              <a:rPr lang="es-ES" dirty="0" smtClean="0"/>
              <a:t> </a:t>
            </a:r>
            <a:r>
              <a:rPr lang="es-ES" dirty="0" err="1" smtClean="0"/>
              <a:t>by</a:t>
            </a:r>
            <a:r>
              <a:rPr lang="es-ES" dirty="0" smtClean="0"/>
              <a:t> a </a:t>
            </a:r>
            <a:r>
              <a:rPr lang="es-ES" dirty="0" err="1" smtClean="0"/>
              <a:t>trype</a:t>
            </a:r>
            <a:r>
              <a:rPr lang="es-ES" dirty="0" smtClean="0"/>
              <a:t> </a:t>
            </a:r>
            <a:r>
              <a:rPr lang="es-ES" i="1" dirty="0" smtClean="0"/>
              <a:t>(S,R,A)</a:t>
            </a:r>
          </a:p>
          <a:p>
            <a:pPr marL="742950" lvl="1" indent="-285750">
              <a:buFont typeface="Arial"/>
              <a:buChar char="•"/>
            </a:pPr>
            <a:r>
              <a:rPr lang="es-ES" dirty="0" smtClean="0">
                <a:solidFill>
                  <a:srgbClr val="00709A"/>
                </a:solidFill>
              </a:rPr>
              <a:t>Set of </a:t>
            </a:r>
            <a:r>
              <a:rPr lang="es-ES" dirty="0" err="1" smtClean="0">
                <a:solidFill>
                  <a:srgbClr val="00709A"/>
                </a:solidFill>
              </a:rPr>
              <a:t>molecules</a:t>
            </a:r>
            <a:r>
              <a:rPr lang="es-ES" dirty="0" smtClean="0">
                <a:solidFill>
                  <a:srgbClr val="00709A"/>
                </a:solidFill>
              </a:rPr>
              <a:t> </a:t>
            </a:r>
            <a:r>
              <a:rPr lang="es-ES" i="1" dirty="0" smtClean="0">
                <a:solidFill>
                  <a:srgbClr val="00709A"/>
                </a:solidFill>
              </a:rPr>
              <a:t>S</a:t>
            </a:r>
            <a:r>
              <a:rPr lang="es-ES" dirty="0" smtClean="0"/>
              <a:t>.</a:t>
            </a:r>
          </a:p>
          <a:p>
            <a:pPr marL="742950" lvl="1" indent="-285750">
              <a:buFont typeface="Arial"/>
              <a:buChar char="•"/>
            </a:pPr>
            <a:r>
              <a:rPr lang="es-ES" dirty="0" smtClean="0">
                <a:solidFill>
                  <a:srgbClr val="00709A"/>
                </a:solidFill>
              </a:rPr>
              <a:t>Set of rules </a:t>
            </a:r>
            <a:r>
              <a:rPr lang="es-ES" i="1" dirty="0" smtClean="0">
                <a:solidFill>
                  <a:srgbClr val="00709A"/>
                </a:solidFill>
              </a:rPr>
              <a:t>R</a:t>
            </a:r>
            <a:r>
              <a:rPr lang="es-ES" dirty="0" smtClean="0"/>
              <a:t>.</a:t>
            </a:r>
          </a:p>
          <a:p>
            <a:pPr marL="742950" lvl="1" indent="-285750">
              <a:buFont typeface="Arial"/>
              <a:buChar char="•"/>
            </a:pPr>
            <a:r>
              <a:rPr lang="es-ES" dirty="0" smtClean="0">
                <a:solidFill>
                  <a:srgbClr val="00709A"/>
                </a:solidFill>
              </a:rPr>
              <a:t>Reactor </a:t>
            </a:r>
            <a:r>
              <a:rPr lang="es-ES" dirty="0" err="1" smtClean="0">
                <a:solidFill>
                  <a:srgbClr val="00709A"/>
                </a:solidFill>
              </a:rPr>
              <a:t>algorithm</a:t>
            </a:r>
            <a:r>
              <a:rPr lang="es-ES" dirty="0" smtClean="0">
                <a:solidFill>
                  <a:srgbClr val="00709A"/>
                </a:solidFill>
              </a:rPr>
              <a:t> </a:t>
            </a:r>
            <a:r>
              <a:rPr lang="es-ES" i="1" dirty="0" smtClean="0">
                <a:solidFill>
                  <a:srgbClr val="00709A"/>
                </a:solidFill>
              </a:rPr>
              <a:t>A</a:t>
            </a:r>
            <a:r>
              <a:rPr lang="es-ES" dirty="0" smtClean="0">
                <a:solidFill>
                  <a:srgbClr val="00709A"/>
                </a:solidFill>
              </a:rPr>
              <a:t> </a:t>
            </a:r>
            <a:r>
              <a:rPr lang="mr-IN" dirty="0" smtClean="0"/>
              <a:t>–</a:t>
            </a:r>
            <a:r>
              <a:rPr lang="es-ES" dirty="0" smtClean="0"/>
              <a:t> Dynamics.</a:t>
            </a:r>
          </a:p>
          <a:p>
            <a:pPr marL="285750" indent="-285750">
              <a:buFont typeface="Courier New"/>
              <a:buChar char="o"/>
            </a:pPr>
            <a:r>
              <a:rPr lang="es-ES" i="1" dirty="0" smtClean="0"/>
              <a:t>S</a:t>
            </a:r>
            <a:r>
              <a:rPr lang="es-ES" dirty="0" smtClean="0"/>
              <a:t>: </a:t>
            </a:r>
            <a:r>
              <a:rPr lang="es-ES" dirty="0" err="1" smtClean="0"/>
              <a:t>all</a:t>
            </a:r>
            <a:r>
              <a:rPr lang="es-ES" dirty="0" smtClean="0"/>
              <a:t> </a:t>
            </a:r>
            <a:r>
              <a:rPr lang="es-ES" dirty="0" err="1" smtClean="0"/>
              <a:t>valid</a:t>
            </a:r>
            <a:r>
              <a:rPr lang="es-ES" dirty="0" smtClean="0"/>
              <a:t> </a:t>
            </a:r>
            <a:r>
              <a:rPr lang="es-ES" dirty="0" err="1" smtClean="0"/>
              <a:t>molecules</a:t>
            </a:r>
            <a:r>
              <a:rPr lang="es-ES" dirty="0"/>
              <a:t> </a:t>
            </a:r>
            <a:r>
              <a:rPr lang="es-ES" dirty="0" err="1" smtClean="0"/>
              <a:t>that</a:t>
            </a:r>
            <a:r>
              <a:rPr lang="es-ES" dirty="0" smtClean="0"/>
              <a:t> </a:t>
            </a:r>
            <a:r>
              <a:rPr lang="es-ES" dirty="0" err="1" smtClean="0"/>
              <a:t>may</a:t>
            </a:r>
            <a:r>
              <a:rPr lang="es-ES" dirty="0" smtClean="0"/>
              <a:t> </a:t>
            </a:r>
            <a:r>
              <a:rPr lang="es-ES" dirty="0" err="1" smtClean="0"/>
              <a:t>appear</a:t>
            </a:r>
            <a:r>
              <a:rPr lang="es-ES" dirty="0" smtClean="0"/>
              <a:t> in </a:t>
            </a:r>
            <a:r>
              <a:rPr lang="es-ES" dirty="0" err="1" smtClean="0"/>
              <a:t>an</a:t>
            </a:r>
            <a:r>
              <a:rPr lang="es-ES" dirty="0" smtClean="0"/>
              <a:t> AC.</a:t>
            </a:r>
          </a:p>
          <a:p>
            <a:pPr marL="285750" indent="-285750">
              <a:buFont typeface="Courier New"/>
              <a:buChar char="o"/>
            </a:pPr>
            <a:r>
              <a:rPr lang="es-ES" i="1" dirty="0" smtClean="0"/>
              <a:t>R</a:t>
            </a:r>
            <a:r>
              <a:rPr lang="es-ES" dirty="0" smtClean="0"/>
              <a:t>: </a:t>
            </a:r>
            <a:r>
              <a:rPr lang="es-ES" dirty="0" err="1" smtClean="0"/>
              <a:t>interactions</a:t>
            </a:r>
            <a:r>
              <a:rPr lang="es-ES" dirty="0" smtClean="0"/>
              <a:t> </a:t>
            </a:r>
            <a:r>
              <a:rPr lang="es-ES" dirty="0" err="1" smtClean="0"/>
              <a:t>between</a:t>
            </a:r>
            <a:r>
              <a:rPr lang="es-ES" dirty="0" smtClean="0"/>
              <a:t> </a:t>
            </a:r>
            <a:r>
              <a:rPr lang="es-ES" dirty="0" err="1" smtClean="0"/>
              <a:t>molecules</a:t>
            </a:r>
            <a:r>
              <a:rPr lang="es-ES" dirty="0" smtClean="0"/>
              <a:t> in S.</a:t>
            </a:r>
          </a:p>
          <a:p>
            <a:pPr marL="285750" indent="-285750">
              <a:buFont typeface="Courier New"/>
              <a:buChar char="o"/>
            </a:pPr>
            <a:r>
              <a:rPr lang="es-ES" i="1" dirty="0" smtClean="0"/>
              <a:t>A</a:t>
            </a:r>
            <a:r>
              <a:rPr lang="es-ES" dirty="0" smtClean="0"/>
              <a:t>: determines </a:t>
            </a:r>
            <a:r>
              <a:rPr lang="es-ES" dirty="0" err="1" smtClean="0"/>
              <a:t>how</a:t>
            </a:r>
            <a:r>
              <a:rPr lang="es-ES" dirty="0" smtClean="0"/>
              <a:t> R </a:t>
            </a:r>
            <a:r>
              <a:rPr lang="es-ES" dirty="0" err="1" smtClean="0"/>
              <a:t>is</a:t>
            </a:r>
            <a:r>
              <a:rPr lang="es-ES" dirty="0" smtClean="0"/>
              <a:t> </a:t>
            </a:r>
            <a:r>
              <a:rPr lang="es-ES" dirty="0" err="1" smtClean="0"/>
              <a:t>applied</a:t>
            </a:r>
            <a:r>
              <a:rPr lang="es-ES" dirty="0" smtClean="0"/>
              <a:t> </a:t>
            </a:r>
            <a:r>
              <a:rPr lang="es-ES" dirty="0" err="1" smtClean="0"/>
              <a:t>to</a:t>
            </a:r>
            <a:r>
              <a:rPr lang="es-ES" dirty="0" smtClean="0"/>
              <a:t> a </a:t>
            </a:r>
            <a:r>
              <a:rPr lang="es-ES" dirty="0" err="1" smtClean="0"/>
              <a:t>collection</a:t>
            </a:r>
            <a:r>
              <a:rPr lang="es-ES" dirty="0" smtClean="0"/>
              <a:t> of </a:t>
            </a:r>
            <a:r>
              <a:rPr lang="es-ES" dirty="0" err="1" smtClean="0"/>
              <a:t>molecules</a:t>
            </a:r>
            <a:r>
              <a:rPr lang="es-ES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555711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The notion </a:t>
            </a:r>
            <a:endParaRPr lang="en-U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8DBF4-37B7-4C4F-9728-A1C100B177EE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7" name="CuadroTexto 6"/>
          <p:cNvSpPr txBox="1"/>
          <p:nvPr/>
        </p:nvSpPr>
        <p:spPr>
          <a:xfrm>
            <a:off x="964589" y="1625703"/>
            <a:ext cx="707506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mtClean="0"/>
              <a:t>“ </a:t>
            </a:r>
            <a:r>
              <a:rPr lang="en-US" sz="2000" i="1" smtClean="0"/>
              <a:t>Instead of  mathematical operations being executed on symbols without connection to a material world, in an artificial chemistry, operations include a notion of material</a:t>
            </a:r>
            <a:r>
              <a:rPr lang="en-US" sz="2000" smtClean="0"/>
              <a:t>”</a:t>
            </a:r>
            <a:endParaRPr lang="en-US" sz="2000"/>
          </a:p>
        </p:txBody>
      </p:sp>
      <p:sp>
        <p:nvSpPr>
          <p:cNvPr id="8" name="CuadroTexto 7"/>
          <p:cNvSpPr txBox="1"/>
          <p:nvPr/>
        </p:nvSpPr>
        <p:spPr>
          <a:xfrm>
            <a:off x="2861203" y="3533913"/>
            <a:ext cx="35541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mtClean="0"/>
              <a:t>A symbolic equation: </a:t>
            </a:r>
            <a:r>
              <a:rPr lang="en-US" sz="2000" smtClean="0">
                <a:latin typeface="Consolas"/>
                <a:cs typeface="Consolas"/>
              </a:rPr>
              <a:t>5+6 = 11</a:t>
            </a:r>
            <a:endParaRPr lang="en-US" sz="2000">
              <a:latin typeface="Consolas"/>
              <a:cs typeface="Consolas"/>
            </a:endParaRPr>
          </a:p>
        </p:txBody>
      </p:sp>
      <p:sp>
        <p:nvSpPr>
          <p:cNvPr id="9" name="CuadroTexto 8"/>
          <p:cNvSpPr txBox="1"/>
          <p:nvPr/>
        </p:nvSpPr>
        <p:spPr>
          <a:xfrm>
            <a:off x="2641088" y="5013740"/>
            <a:ext cx="42498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mtClean="0"/>
              <a:t>A quasi-chemical reaction: </a:t>
            </a:r>
            <a:r>
              <a:rPr lang="en-US" sz="2000" smtClean="0">
                <a:latin typeface="Consolas"/>
                <a:cs typeface="Consolas"/>
              </a:rPr>
              <a:t>5+6 -&gt; 11</a:t>
            </a:r>
            <a:endParaRPr lang="en-US" sz="2000">
              <a:latin typeface="Consolas"/>
              <a:cs typeface="Consolas"/>
            </a:endParaRPr>
          </a:p>
        </p:txBody>
      </p:sp>
      <p:sp>
        <p:nvSpPr>
          <p:cNvPr id="10" name="Elipse 9"/>
          <p:cNvSpPr/>
          <p:nvPr/>
        </p:nvSpPr>
        <p:spPr>
          <a:xfrm>
            <a:off x="3191377" y="4363935"/>
            <a:ext cx="423346" cy="412511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/>
              <a:t>5</a:t>
            </a:r>
            <a:endParaRPr lang="en-US"/>
          </a:p>
        </p:txBody>
      </p:sp>
      <p:sp>
        <p:nvSpPr>
          <p:cNvPr id="11" name="Elipse 10"/>
          <p:cNvSpPr/>
          <p:nvPr/>
        </p:nvSpPr>
        <p:spPr>
          <a:xfrm>
            <a:off x="4016788" y="4342644"/>
            <a:ext cx="423346" cy="412511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6</a:t>
            </a:r>
            <a:endParaRPr lang="en-US"/>
          </a:p>
        </p:txBody>
      </p:sp>
      <p:sp>
        <p:nvSpPr>
          <p:cNvPr id="12" name="Elipse 11"/>
          <p:cNvSpPr/>
          <p:nvPr/>
        </p:nvSpPr>
        <p:spPr>
          <a:xfrm>
            <a:off x="5037590" y="4320514"/>
            <a:ext cx="476762" cy="456778"/>
          </a:xfrm>
          <a:prstGeom prst="ellipse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smtClean="0"/>
              <a:t>11</a:t>
            </a:r>
            <a:endParaRPr lang="en-US" sz="1200" b="1"/>
          </a:p>
        </p:txBody>
      </p:sp>
      <p:sp>
        <p:nvSpPr>
          <p:cNvPr id="13" name="Flecha derecha 12"/>
          <p:cNvSpPr/>
          <p:nvPr/>
        </p:nvSpPr>
        <p:spPr>
          <a:xfrm>
            <a:off x="4656805" y="4515913"/>
            <a:ext cx="249665" cy="14112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Más 13"/>
          <p:cNvSpPr/>
          <p:nvPr/>
        </p:nvSpPr>
        <p:spPr>
          <a:xfrm>
            <a:off x="3690708" y="4450780"/>
            <a:ext cx="238810" cy="249678"/>
          </a:xfrm>
          <a:prstGeom prst="mathPlus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6673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The set of molecules S- Objects</a:t>
            </a:r>
            <a:endParaRPr lang="en-U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8DBF4-37B7-4C4F-9728-A1C100B177EE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6" name="CuadroTexto 5"/>
          <p:cNvSpPr txBox="1"/>
          <p:nvPr/>
        </p:nvSpPr>
        <p:spPr>
          <a:xfrm>
            <a:off x="846667" y="1746250"/>
            <a:ext cx="779991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The set of molcules </a:t>
            </a:r>
            <a:r>
              <a:rPr lang="en-US" i="1" smtClean="0"/>
              <a:t>S = { S</a:t>
            </a:r>
            <a:r>
              <a:rPr lang="en-US" i="1" baseline="-25000" smtClean="0"/>
              <a:t>1</a:t>
            </a:r>
            <a:r>
              <a:rPr lang="en-US" i="1" smtClean="0"/>
              <a:t>, …, S</a:t>
            </a:r>
            <a:r>
              <a:rPr lang="en-US" i="1" baseline="-25000" smtClean="0"/>
              <a:t>i</a:t>
            </a:r>
            <a:r>
              <a:rPr lang="en-US" i="1" smtClean="0"/>
              <a:t> ,… S</a:t>
            </a:r>
            <a:r>
              <a:rPr lang="en-US" i="1" baseline="-25000" smtClean="0"/>
              <a:t>n</a:t>
            </a:r>
            <a:r>
              <a:rPr lang="en-US" i="1" smtClean="0"/>
              <a:t> }</a:t>
            </a:r>
            <a:r>
              <a:rPr lang="en-US" smtClean="0"/>
              <a:t>, describes all different valid molecules that might appear in the Artificial Chemistry.</a:t>
            </a:r>
          </a:p>
          <a:p>
            <a:endParaRPr lang="en-US" smtClean="0"/>
          </a:p>
          <a:p>
            <a:r>
              <a:rPr lang="en-US" smtClean="0"/>
              <a:t>A molecules’ representation is often reffered to as its </a:t>
            </a:r>
            <a:r>
              <a:rPr lang="en-US" b="1" i="1" smtClean="0"/>
              <a:t>structure</a:t>
            </a:r>
            <a:r>
              <a:rPr lang="en-US" i="1" smtClean="0"/>
              <a:t> </a:t>
            </a:r>
            <a:r>
              <a:rPr lang="en-US" smtClean="0"/>
              <a:t>and kept appart from its </a:t>
            </a:r>
            <a:r>
              <a:rPr lang="en-US" i="1" smtClean="0"/>
              <a:t>function, </a:t>
            </a:r>
            <a:r>
              <a:rPr lang="en-US" smtClean="0"/>
              <a:t>which is given by the reaction rules</a:t>
            </a:r>
            <a:r>
              <a:rPr lang="en-US" i="1" smtClean="0"/>
              <a:t> R.</a:t>
            </a:r>
          </a:p>
          <a:p>
            <a:endParaRPr lang="en-US" i="1" smtClean="0"/>
          </a:p>
          <a:p>
            <a:r>
              <a:rPr lang="en-US" smtClean="0"/>
              <a:t>The description of the valid molecules and their struture is usually the first step in the definition of an artificial chemistry.</a:t>
            </a:r>
          </a:p>
          <a:p>
            <a:endParaRPr lang="en-US" smtClean="0"/>
          </a:p>
          <a:p>
            <a:r>
              <a:rPr lang="en-US" smtClean="0"/>
              <a:t>This is analogous to the part of chemistry that describes what kind of atomic configutations formstable molecules and how these molecules appear.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7444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The set of Rules R - Interactions</a:t>
            </a:r>
            <a:endParaRPr lang="en-U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8DBF4-37B7-4C4F-9728-A1C100B177EE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6" name="CuadroTexto 5"/>
          <p:cNvSpPr txBox="1"/>
          <p:nvPr/>
        </p:nvSpPr>
        <p:spPr>
          <a:xfrm>
            <a:off x="1068917" y="1979084"/>
            <a:ext cx="70273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The set of reaction rules </a:t>
            </a:r>
            <a:r>
              <a:rPr lang="en-US" i="1" smtClean="0"/>
              <a:t>R </a:t>
            </a:r>
            <a:r>
              <a:rPr lang="en-US" smtClean="0"/>
              <a:t>describes the interactions between molecules.</a:t>
            </a:r>
          </a:p>
          <a:p>
            <a:r>
              <a:rPr lang="en-US" smtClean="0"/>
              <a:t>A rule can be written acording to the chemical notation of reaction rules in the form:</a:t>
            </a:r>
            <a:endParaRPr lang="en-US"/>
          </a:p>
        </p:txBody>
      </p:sp>
      <p:sp>
        <p:nvSpPr>
          <p:cNvPr id="9" name="CuadroTexto 8"/>
          <p:cNvSpPr txBox="1"/>
          <p:nvPr/>
        </p:nvSpPr>
        <p:spPr>
          <a:xfrm>
            <a:off x="1026584" y="4265082"/>
            <a:ext cx="690033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A reaction rule determines the n components on the left hand side that can react and subsequently be replaced by the m components on the right hand side.</a:t>
            </a:r>
          </a:p>
          <a:p>
            <a:endParaRPr lang="en-US" smtClean="0"/>
          </a:p>
          <a:p>
            <a:r>
              <a:rPr lang="en-US" smtClean="0"/>
              <a:t>A rule is applicable only if certain conditions are fulfilled. The major conditions is that all components written on the left hand side of the rule are avaliable.</a:t>
            </a:r>
            <a:endParaRPr lang="en-US"/>
          </a:p>
        </p:txBody>
      </p:sp>
      <p:pic>
        <p:nvPicPr>
          <p:cNvPr id="11" name="Imagen 10" descr="Screen Shot 2017-10-26 at 7.37.1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7741" y="3358699"/>
            <a:ext cx="3633304" cy="622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7450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Reactor Algorithm </a:t>
            </a:r>
            <a:r>
              <a:rPr lang="en-US" i="1" smtClean="0"/>
              <a:t>A</a:t>
            </a:r>
            <a:r>
              <a:rPr lang="en-US" smtClean="0"/>
              <a:t> - Dynamics</a:t>
            </a:r>
            <a:endParaRPr lang="en-U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8DBF4-37B7-4C4F-9728-A1C100B177EE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6" name="CuadroTexto 5"/>
          <p:cNvSpPr txBox="1"/>
          <p:nvPr/>
        </p:nvSpPr>
        <p:spPr>
          <a:xfrm>
            <a:off x="825500" y="2159000"/>
            <a:ext cx="738716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reactor algorithm </a:t>
            </a:r>
            <a:r>
              <a:rPr lang="en-US" i="1" dirty="0" smtClean="0"/>
              <a:t>A</a:t>
            </a:r>
            <a:r>
              <a:rPr lang="en-US" dirty="0" smtClean="0"/>
              <a:t> is in charge of simulating the dynamics of a reaction vessel.</a:t>
            </a:r>
          </a:p>
          <a:p>
            <a:r>
              <a:rPr lang="en-US" dirty="0" smtClean="0"/>
              <a:t>It determines how the set </a:t>
            </a:r>
            <a:r>
              <a:rPr lang="en-US" i="1" dirty="0" smtClean="0"/>
              <a:t>R</a:t>
            </a:r>
            <a:r>
              <a:rPr lang="en-US" dirty="0" smtClean="0"/>
              <a:t> of rules is applied to a collection of molecules </a:t>
            </a:r>
            <a:r>
              <a:rPr lang="en-US" i="1" dirty="0" smtClean="0"/>
              <a:t>P</a:t>
            </a:r>
            <a:r>
              <a:rPr lang="en-US" dirty="0" smtClean="0"/>
              <a:t>, called reactor, soup, reaction vessel or population. </a:t>
            </a:r>
            <a:endParaRPr lang="en-US" dirty="0"/>
          </a:p>
          <a:p>
            <a:endParaRPr lang="en-US" dirty="0" smtClean="0"/>
          </a:p>
          <a:p>
            <a:r>
              <a:rPr lang="en-US" i="1" dirty="0" smtClean="0"/>
              <a:t>S</a:t>
            </a:r>
            <a:r>
              <a:rPr lang="en-US" dirty="0" smtClean="0"/>
              <a:t> is a being set, </a:t>
            </a:r>
            <a:r>
              <a:rPr lang="en-US" i="1" dirty="0" smtClean="0"/>
              <a:t>P</a:t>
            </a:r>
            <a:r>
              <a:rPr lang="en-US" dirty="0" smtClean="0"/>
              <a:t> is correctly termed a multiset. The index of </a:t>
            </a:r>
            <a:r>
              <a:rPr lang="en-US" i="1" dirty="0" smtClean="0"/>
              <a:t>S</a:t>
            </a:r>
            <a:r>
              <a:rPr lang="en-US" dirty="0" smtClean="0"/>
              <a:t> indicates a type of molecule. </a:t>
            </a:r>
            <a:r>
              <a:rPr lang="en-US" i="1" dirty="0" smtClean="0"/>
              <a:t>P</a:t>
            </a:r>
            <a:r>
              <a:rPr lang="en-US" dirty="0" smtClean="0"/>
              <a:t> indicates a place in the population which could be occupied by any type of molecule.</a:t>
            </a:r>
            <a:endParaRPr lang="en-US" dirty="0"/>
          </a:p>
        </p:txBody>
      </p:sp>
      <p:sp>
        <p:nvSpPr>
          <p:cNvPr id="7" name="Elipse 6"/>
          <p:cNvSpPr/>
          <p:nvPr/>
        </p:nvSpPr>
        <p:spPr>
          <a:xfrm>
            <a:off x="1810942" y="5556631"/>
            <a:ext cx="423346" cy="412511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  <a:endParaRPr lang="en-US" dirty="0"/>
          </a:p>
        </p:txBody>
      </p:sp>
      <p:sp>
        <p:nvSpPr>
          <p:cNvPr id="8" name="Elipse 7"/>
          <p:cNvSpPr/>
          <p:nvPr/>
        </p:nvSpPr>
        <p:spPr>
          <a:xfrm>
            <a:off x="2636353" y="5535340"/>
            <a:ext cx="423346" cy="412511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  <a:endParaRPr lang="en-US" dirty="0"/>
          </a:p>
        </p:txBody>
      </p:sp>
      <p:sp>
        <p:nvSpPr>
          <p:cNvPr id="12" name="Elipse 11"/>
          <p:cNvSpPr/>
          <p:nvPr/>
        </p:nvSpPr>
        <p:spPr>
          <a:xfrm>
            <a:off x="2214493" y="5091392"/>
            <a:ext cx="423346" cy="412511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</a:t>
            </a:r>
            <a:endParaRPr lang="en-US" dirty="0"/>
          </a:p>
        </p:txBody>
      </p:sp>
      <p:sp>
        <p:nvSpPr>
          <p:cNvPr id="13" name="Elipse 12"/>
          <p:cNvSpPr/>
          <p:nvPr/>
        </p:nvSpPr>
        <p:spPr>
          <a:xfrm>
            <a:off x="5883777" y="5631727"/>
            <a:ext cx="423346" cy="412511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  <a:endParaRPr lang="en-US" dirty="0"/>
          </a:p>
        </p:txBody>
      </p:sp>
      <p:sp>
        <p:nvSpPr>
          <p:cNvPr id="14" name="Elipse 13"/>
          <p:cNvSpPr/>
          <p:nvPr/>
        </p:nvSpPr>
        <p:spPr>
          <a:xfrm>
            <a:off x="5152059" y="5599392"/>
            <a:ext cx="423346" cy="412511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  <a:endParaRPr lang="en-US" dirty="0"/>
          </a:p>
        </p:txBody>
      </p:sp>
      <p:sp>
        <p:nvSpPr>
          <p:cNvPr id="15" name="Elipse 14"/>
          <p:cNvSpPr/>
          <p:nvPr/>
        </p:nvSpPr>
        <p:spPr>
          <a:xfrm>
            <a:off x="5558459" y="5243792"/>
            <a:ext cx="423346" cy="412511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</a:t>
            </a:r>
            <a:endParaRPr lang="en-US" dirty="0"/>
          </a:p>
        </p:txBody>
      </p:sp>
      <p:sp>
        <p:nvSpPr>
          <p:cNvPr id="16" name="Elipse 15"/>
          <p:cNvSpPr/>
          <p:nvPr/>
        </p:nvSpPr>
        <p:spPr>
          <a:xfrm>
            <a:off x="5589380" y="6036713"/>
            <a:ext cx="423346" cy="412511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</a:t>
            </a:r>
            <a:endParaRPr lang="en-US" dirty="0"/>
          </a:p>
        </p:txBody>
      </p:sp>
      <p:sp>
        <p:nvSpPr>
          <p:cNvPr id="17" name="Elipse 16"/>
          <p:cNvSpPr/>
          <p:nvPr/>
        </p:nvSpPr>
        <p:spPr>
          <a:xfrm>
            <a:off x="6152598" y="5153236"/>
            <a:ext cx="423346" cy="412511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</a:t>
            </a:r>
            <a:endParaRPr lang="en-US" dirty="0"/>
          </a:p>
        </p:txBody>
      </p:sp>
      <p:sp>
        <p:nvSpPr>
          <p:cNvPr id="18" name="Elipse 17"/>
          <p:cNvSpPr/>
          <p:nvPr/>
        </p:nvSpPr>
        <p:spPr>
          <a:xfrm>
            <a:off x="6353588" y="5895358"/>
            <a:ext cx="423346" cy="412511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  <a:endParaRPr lang="en-US" dirty="0"/>
          </a:p>
        </p:txBody>
      </p:sp>
      <p:sp>
        <p:nvSpPr>
          <p:cNvPr id="19" name="Elipse 18"/>
          <p:cNvSpPr/>
          <p:nvPr/>
        </p:nvSpPr>
        <p:spPr>
          <a:xfrm>
            <a:off x="1292087" y="4826000"/>
            <a:ext cx="2286000" cy="1656522"/>
          </a:xfrm>
          <a:prstGeom prst="ellipse">
            <a:avLst/>
          </a:prstGeom>
          <a:noFill/>
          <a:ln w="12700" cmpd="sng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Elipse 19"/>
          <p:cNvSpPr/>
          <p:nvPr/>
        </p:nvSpPr>
        <p:spPr>
          <a:xfrm>
            <a:off x="4845879" y="4934226"/>
            <a:ext cx="2286000" cy="1656522"/>
          </a:xfrm>
          <a:prstGeom prst="ellipse">
            <a:avLst/>
          </a:prstGeom>
          <a:noFill/>
          <a:ln w="12700" cmpd="sng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CuadroTexto 20"/>
          <p:cNvSpPr txBox="1"/>
          <p:nvPr/>
        </p:nvSpPr>
        <p:spPr>
          <a:xfrm>
            <a:off x="1159565" y="4903304"/>
            <a:ext cx="2907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</a:t>
            </a:r>
            <a:endParaRPr lang="en-US" dirty="0"/>
          </a:p>
        </p:txBody>
      </p:sp>
      <p:sp>
        <p:nvSpPr>
          <p:cNvPr id="22" name="CuadroTexto 21"/>
          <p:cNvSpPr txBox="1"/>
          <p:nvPr/>
        </p:nvSpPr>
        <p:spPr>
          <a:xfrm>
            <a:off x="4859130" y="4936435"/>
            <a:ext cx="303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6456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More definitions</a:t>
            </a:r>
            <a:endParaRPr lang="en-U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8DBF4-37B7-4C4F-9728-A1C100B177EE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6" name="Elipse 5"/>
          <p:cNvSpPr/>
          <p:nvPr/>
        </p:nvSpPr>
        <p:spPr>
          <a:xfrm>
            <a:off x="1863951" y="2661031"/>
            <a:ext cx="423346" cy="412511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a</a:t>
            </a:r>
            <a:endParaRPr lang="en-US"/>
          </a:p>
        </p:txBody>
      </p:sp>
      <p:sp>
        <p:nvSpPr>
          <p:cNvPr id="7" name="Elipse 6"/>
          <p:cNvSpPr/>
          <p:nvPr/>
        </p:nvSpPr>
        <p:spPr>
          <a:xfrm>
            <a:off x="1132233" y="2628696"/>
            <a:ext cx="423346" cy="412511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</a:t>
            </a:r>
            <a:endParaRPr lang="en-US"/>
          </a:p>
        </p:txBody>
      </p:sp>
      <p:sp>
        <p:nvSpPr>
          <p:cNvPr id="8" name="Elipse 7"/>
          <p:cNvSpPr/>
          <p:nvPr/>
        </p:nvSpPr>
        <p:spPr>
          <a:xfrm>
            <a:off x="1538633" y="2273096"/>
            <a:ext cx="423346" cy="412511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c</a:t>
            </a:r>
            <a:endParaRPr lang="en-US"/>
          </a:p>
        </p:txBody>
      </p:sp>
      <p:sp>
        <p:nvSpPr>
          <p:cNvPr id="9" name="Elipse 8"/>
          <p:cNvSpPr/>
          <p:nvPr/>
        </p:nvSpPr>
        <p:spPr>
          <a:xfrm>
            <a:off x="1569554" y="3066017"/>
            <a:ext cx="423346" cy="412511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c</a:t>
            </a:r>
            <a:endParaRPr lang="en-US"/>
          </a:p>
        </p:txBody>
      </p:sp>
      <p:sp>
        <p:nvSpPr>
          <p:cNvPr id="10" name="Elipse 9"/>
          <p:cNvSpPr/>
          <p:nvPr/>
        </p:nvSpPr>
        <p:spPr>
          <a:xfrm>
            <a:off x="2132772" y="2182540"/>
            <a:ext cx="423346" cy="412511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c</a:t>
            </a:r>
            <a:endParaRPr lang="en-US"/>
          </a:p>
        </p:txBody>
      </p:sp>
      <p:sp>
        <p:nvSpPr>
          <p:cNvPr id="11" name="Elipse 10"/>
          <p:cNvSpPr/>
          <p:nvPr/>
        </p:nvSpPr>
        <p:spPr>
          <a:xfrm>
            <a:off x="2333762" y="2924662"/>
            <a:ext cx="423346" cy="412511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</a:t>
            </a:r>
            <a:endParaRPr lang="en-US"/>
          </a:p>
        </p:txBody>
      </p:sp>
      <p:sp>
        <p:nvSpPr>
          <p:cNvPr id="12" name="Elipse 11"/>
          <p:cNvSpPr/>
          <p:nvPr/>
        </p:nvSpPr>
        <p:spPr>
          <a:xfrm>
            <a:off x="826053" y="1963530"/>
            <a:ext cx="2286000" cy="1656522"/>
          </a:xfrm>
          <a:prstGeom prst="ellipse">
            <a:avLst/>
          </a:prstGeom>
          <a:noFill/>
          <a:ln w="12700" cmpd="sng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uadroTexto 12"/>
          <p:cNvSpPr txBox="1"/>
          <p:nvPr/>
        </p:nvSpPr>
        <p:spPr>
          <a:xfrm>
            <a:off x="839304" y="1965739"/>
            <a:ext cx="303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P</a:t>
            </a:r>
            <a:endParaRPr lang="en-US"/>
          </a:p>
        </p:txBody>
      </p:sp>
      <p:sp>
        <p:nvSpPr>
          <p:cNvPr id="14" name="CuadroTexto 13"/>
          <p:cNvSpPr txBox="1"/>
          <p:nvPr/>
        </p:nvSpPr>
        <p:spPr>
          <a:xfrm>
            <a:off x="3573872" y="2098261"/>
            <a:ext cx="498993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The </a:t>
            </a:r>
            <a:r>
              <a:rPr lang="en-US" i="1" smtClean="0">
                <a:solidFill>
                  <a:schemeClr val="accent1"/>
                </a:solidFill>
              </a:rPr>
              <a:t>cardinality</a:t>
            </a:r>
            <a:r>
              <a:rPr lang="en-US" smtClean="0">
                <a:solidFill>
                  <a:schemeClr val="accent1"/>
                </a:solidFill>
              </a:rPr>
              <a:t> </a:t>
            </a:r>
            <a:r>
              <a:rPr lang="en-US" smtClean="0"/>
              <a:t>of P is the total number of elements:</a:t>
            </a:r>
          </a:p>
          <a:p>
            <a:r>
              <a:rPr lang="en-US" i="1" smtClean="0"/>
              <a:t>Card(P) = 6.</a:t>
            </a:r>
          </a:p>
          <a:p>
            <a:endParaRPr lang="en-US" smtClean="0"/>
          </a:p>
          <a:p>
            <a:endParaRPr lang="en-US" smtClean="0"/>
          </a:p>
          <a:p>
            <a:r>
              <a:rPr lang="en-US" smtClean="0"/>
              <a:t>The </a:t>
            </a:r>
            <a:r>
              <a:rPr lang="en-US" i="1" smtClean="0">
                <a:solidFill>
                  <a:srgbClr val="0095CD"/>
                </a:solidFill>
              </a:rPr>
              <a:t>multiplicity</a:t>
            </a:r>
            <a:r>
              <a:rPr lang="en-US" smtClean="0">
                <a:solidFill>
                  <a:srgbClr val="0095CD"/>
                </a:solidFill>
              </a:rPr>
              <a:t> </a:t>
            </a:r>
            <a:r>
              <a:rPr lang="en-US" smtClean="0"/>
              <a:t>of an element is the number of times it appears in the multset. </a:t>
            </a:r>
          </a:p>
          <a:p>
            <a:r>
              <a:rPr lang="en-US" i="1" smtClean="0"/>
              <a:t>a = 1</a:t>
            </a:r>
          </a:p>
          <a:p>
            <a:r>
              <a:rPr lang="en-US" i="1" smtClean="0"/>
              <a:t>b = 2</a:t>
            </a:r>
          </a:p>
          <a:p>
            <a:r>
              <a:rPr lang="en-US" i="1" smtClean="0"/>
              <a:t>c = 3</a:t>
            </a:r>
          </a:p>
          <a:p>
            <a:endParaRPr lang="en-US" i="1" smtClean="0"/>
          </a:p>
          <a:p>
            <a:endParaRPr lang="en-US" i="1" smtClean="0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9416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smtClean="0"/>
              <a:t>Artificial Chemistries, an snapshoot?</a:t>
            </a:r>
            <a:endParaRPr lang="en-US" sz="320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8DBF4-37B7-4C4F-9728-A1C100B177EE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6" name="CuadroTexto 5"/>
          <p:cNvSpPr txBox="1"/>
          <p:nvPr/>
        </p:nvSpPr>
        <p:spPr>
          <a:xfrm>
            <a:off x="1157575" y="2258840"/>
            <a:ext cx="66082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It is not so interesting to see only a snapshot of a chemistry, but rather its changes over the time!</a:t>
            </a:r>
            <a:endParaRPr lang="en-US" sz="2000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9545" y="3371244"/>
            <a:ext cx="5715000" cy="255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5492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Algortihm A</a:t>
            </a:r>
            <a:endParaRPr lang="en-U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8DBF4-37B7-4C4F-9728-A1C100B177EE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6" name="CuadroTexto 5"/>
          <p:cNvSpPr txBox="1"/>
          <p:nvPr/>
        </p:nvSpPr>
        <p:spPr>
          <a:xfrm>
            <a:off x="899087" y="2989313"/>
            <a:ext cx="71140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Algorithm A </a:t>
            </a:r>
            <a:r>
              <a:rPr lang="en-US" dirty="0" smtClean="0"/>
              <a:t>is conceptually independent of the representation of R and P, its performance and algorithmic complexity will often influenced by R and P represented as data structures in the computer.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01379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Stochastic molecular collisions (1)</a:t>
            </a:r>
            <a:endParaRPr lang="en-U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8DBF4-37B7-4C4F-9728-A1C100B177EE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7" name="CuadroTexto 6"/>
          <p:cNvSpPr txBox="1"/>
          <p:nvPr/>
        </p:nvSpPr>
        <p:spPr>
          <a:xfrm>
            <a:off x="842892" y="2438650"/>
            <a:ext cx="770967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 typical algorithm draws a random sample of molecules from the population </a:t>
            </a:r>
            <a:r>
              <a:rPr lang="en-US" i="1" dirty="0" smtClean="0"/>
              <a:t>P</a:t>
            </a:r>
            <a:r>
              <a:rPr lang="en-US" dirty="0" smtClean="0"/>
              <a:t>, assumes a collision of these molecules and </a:t>
            </a:r>
            <a:r>
              <a:rPr lang="en-US" dirty="0" smtClean="0">
                <a:solidFill>
                  <a:srgbClr val="0095CD"/>
                </a:solidFill>
              </a:rPr>
              <a:t>checks</a:t>
            </a:r>
            <a:r>
              <a:rPr lang="en-US" dirty="0" smtClean="0"/>
              <a:t> whether any rule </a:t>
            </a:r>
            <a:r>
              <a:rPr lang="en-US" i="1" dirty="0" smtClean="0"/>
              <a:t>R</a:t>
            </a:r>
            <a:r>
              <a:rPr lang="en-US" dirty="0" smtClean="0"/>
              <a:t> can be applied.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If t</a:t>
            </a:r>
            <a:r>
              <a:rPr lang="es-ES" dirty="0" smtClean="0"/>
              <a:t>h</a:t>
            </a:r>
            <a:r>
              <a:rPr lang="en-US" dirty="0" smtClean="0"/>
              <a:t>e conditions of a rule </a:t>
            </a:r>
            <a:r>
              <a:rPr lang="en-US" i="1" dirty="0" smtClean="0"/>
              <a:t>r</a:t>
            </a:r>
            <a:r>
              <a:rPr lang="en-US" dirty="0" smtClean="0"/>
              <a:t> are fulfilled, the molecules are replaced by the molecules on the right-hand side of </a:t>
            </a:r>
            <a:r>
              <a:rPr lang="en-US" i="1" dirty="0" smtClean="0"/>
              <a:t>r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52231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 smtClean="0"/>
              <a:t>Basic </a:t>
            </a:r>
            <a:r>
              <a:rPr lang="es-ES" dirty="0" err="1" smtClean="0"/>
              <a:t>definition</a:t>
            </a:r>
            <a:r>
              <a:rPr lang="es-ES" dirty="0" smtClean="0"/>
              <a:t>	</a:t>
            </a:r>
            <a:endParaRPr lang="es-E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8DBF4-37B7-4C4F-9728-A1C100B177EE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6" name="CuadroTexto 5"/>
          <p:cNvSpPr txBox="1"/>
          <p:nvPr/>
        </p:nvSpPr>
        <p:spPr>
          <a:xfrm>
            <a:off x="517363" y="2022707"/>
            <a:ext cx="763502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 artificial chemistry (</a:t>
            </a:r>
            <a:r>
              <a:rPr lang="en-US" dirty="0" err="1"/>
              <a:t>a.c</a:t>
            </a:r>
            <a:r>
              <a:rPr lang="en-US" dirty="0"/>
              <a:t>.) is a tool. It is a type of computer model that can be used to simulate different types of systems. </a:t>
            </a:r>
            <a:endParaRPr lang="en-US" dirty="0" smtClean="0"/>
          </a:p>
          <a:p>
            <a:endParaRPr lang="en-US" dirty="0"/>
          </a:p>
          <a:p>
            <a:r>
              <a:rPr lang="en-US" dirty="0"/>
              <a:t>The type of systems that has been </a:t>
            </a:r>
            <a:r>
              <a:rPr lang="en-US" dirty="0" err="1"/>
              <a:t>modelled</a:t>
            </a:r>
            <a:r>
              <a:rPr lang="en-US" dirty="0"/>
              <a:t> with </a:t>
            </a:r>
            <a:r>
              <a:rPr lang="en-US" dirty="0" err="1"/>
              <a:t>a.c</a:t>
            </a:r>
            <a:r>
              <a:rPr lang="en-US" dirty="0"/>
              <a:t>. range from chemistry, biochemistry [</a:t>
            </a:r>
            <a:r>
              <a:rPr lang="en-US" dirty="0" err="1"/>
              <a:t>McCaskill</a:t>
            </a:r>
            <a:r>
              <a:rPr lang="en-US" dirty="0"/>
              <a:t>, 1998], ecology, sociology, linguistic [</a:t>
            </a:r>
            <a:r>
              <a:rPr lang="en-US" dirty="0" err="1"/>
              <a:t>Dittrich</a:t>
            </a:r>
            <a:r>
              <a:rPr lang="en-US" dirty="0"/>
              <a:t>, Ziegler, </a:t>
            </a:r>
            <a:r>
              <a:rPr lang="en-US" dirty="0" err="1"/>
              <a:t>Banzhaf</a:t>
            </a:r>
            <a:r>
              <a:rPr lang="en-US" dirty="0"/>
              <a:t>, 2002]. Also </a:t>
            </a:r>
            <a:r>
              <a:rPr lang="en-US" dirty="0" err="1"/>
              <a:t>a.c</a:t>
            </a:r>
            <a:r>
              <a:rPr lang="en-US" dirty="0"/>
              <a:t>. has been used for practical purposes for example to model a robot brain [Ziegler &amp; </a:t>
            </a:r>
            <a:r>
              <a:rPr lang="en-US" dirty="0" err="1"/>
              <a:t>Banzhaf</a:t>
            </a:r>
            <a:r>
              <a:rPr lang="en-US" dirty="0"/>
              <a:t>, 2001]. </a:t>
            </a:r>
            <a:endParaRPr lang="en-US" dirty="0"/>
          </a:p>
          <a:p>
            <a:endParaRPr lang="en-US" dirty="0"/>
          </a:p>
          <a:p>
            <a:endParaRPr lang="es-ES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2"/>
          <a:srcRect l="3656" t="3956" r="4583" b="3858"/>
          <a:stretch/>
        </p:blipFill>
        <p:spPr>
          <a:xfrm>
            <a:off x="3496120" y="4300652"/>
            <a:ext cx="2288940" cy="2299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4950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 err="1"/>
              <a:t>Stochastic</a:t>
            </a:r>
            <a:r>
              <a:rPr lang="es-ES" dirty="0"/>
              <a:t> molecular </a:t>
            </a:r>
            <a:r>
              <a:rPr lang="es-ES" dirty="0" err="1"/>
              <a:t>collisions</a:t>
            </a:r>
            <a:r>
              <a:rPr lang="es-ES" dirty="0"/>
              <a:t> </a:t>
            </a:r>
            <a:r>
              <a:rPr lang="es-ES" dirty="0" smtClean="0"/>
              <a:t>(2)</a:t>
            </a:r>
            <a:endParaRPr lang="es-E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8DBF4-37B7-4C4F-9728-A1C100B177EE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24497"/>
            <a:ext cx="9144000" cy="4929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2207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smtClean="0"/>
              <a:t>Stochatic simulation of chemical reactions</a:t>
            </a:r>
            <a:endParaRPr lang="en-US" sz="320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8DBF4-37B7-4C4F-9728-A1C100B177EE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6" name="CuadroTexto 5"/>
          <p:cNvSpPr txBox="1"/>
          <p:nvPr/>
        </p:nvSpPr>
        <p:spPr>
          <a:xfrm>
            <a:off x="797940" y="1730655"/>
            <a:ext cx="7698436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Check at the same time all the collisions is not efficient. Some algorithms have been proposed to avoid the computation expending.</a:t>
            </a:r>
          </a:p>
          <a:p>
            <a:endParaRPr lang="en-US" dirty="0"/>
          </a:p>
          <a:p>
            <a:r>
              <a:rPr lang="en-US" dirty="0" err="1" smtClean="0"/>
              <a:t>Gillespiel’s</a:t>
            </a:r>
            <a:r>
              <a:rPr lang="en-US" dirty="0" smtClean="0"/>
              <a:t> simulation, at every iteration, decides which reaction will occur and when. Therefore, only effective collisions are computed, which can save substantially on simulation time.</a:t>
            </a: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87428"/>
            <a:ext cx="9144000" cy="2454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6897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s-ES" sz="3200" dirty="0" smtClean="0"/>
              <a:t>Continuos </a:t>
            </a:r>
            <a:r>
              <a:rPr lang="es-ES" sz="3200" dirty="0" err="1" smtClean="0"/>
              <a:t>differential</a:t>
            </a:r>
            <a:r>
              <a:rPr lang="es-ES" sz="3200" dirty="0" smtClean="0"/>
              <a:t> </a:t>
            </a:r>
            <a:r>
              <a:rPr lang="es-ES" sz="3200" dirty="0" err="1" smtClean="0"/>
              <a:t>or</a:t>
            </a:r>
            <a:r>
              <a:rPr lang="es-ES" sz="3200" dirty="0" smtClean="0"/>
              <a:t> </a:t>
            </a:r>
            <a:r>
              <a:rPr lang="es-ES" sz="3200" dirty="0" err="1" smtClean="0"/>
              <a:t>discrete</a:t>
            </a:r>
            <a:r>
              <a:rPr lang="es-ES" sz="3200" dirty="0" smtClean="0"/>
              <a:t> </a:t>
            </a:r>
            <a:r>
              <a:rPr lang="es-ES" sz="3200" dirty="0" err="1" smtClean="0"/>
              <a:t>difference</a:t>
            </a:r>
            <a:r>
              <a:rPr lang="es-ES" sz="3200" dirty="0" smtClean="0"/>
              <a:t> </a:t>
            </a:r>
            <a:r>
              <a:rPr lang="es-ES" sz="3200" dirty="0" err="1" smtClean="0"/>
              <a:t>equations</a:t>
            </a:r>
            <a:endParaRPr lang="es-ES" sz="3200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8DBF4-37B7-4C4F-9728-A1C100B177EE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6" name="CuadroTexto 5"/>
          <p:cNvSpPr txBox="1"/>
          <p:nvPr/>
        </p:nvSpPr>
        <p:spPr>
          <a:xfrm>
            <a:off x="820417" y="1932938"/>
            <a:ext cx="7608528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</a:t>
            </a:r>
            <a:r>
              <a:rPr lang="es-ES" dirty="0" smtClean="0"/>
              <a:t>h</a:t>
            </a:r>
            <a:r>
              <a:rPr lang="en-US" dirty="0" smtClean="0"/>
              <a:t>e use of numerical approximation to describe the reactions over the time is a further step.</a:t>
            </a:r>
          </a:p>
          <a:p>
            <a:endParaRPr lang="en-US" dirty="0"/>
          </a:p>
          <a:p>
            <a:r>
              <a:rPr lang="en-US" dirty="0" smtClean="0"/>
              <a:t>Here we can use a a big number of molecules, however one of the disadvantages of this approach is that concentrations could be o small that can not be represented by floating point numbers. </a:t>
            </a:r>
            <a:endParaRPr lang="en-US" dirty="0"/>
          </a:p>
        </p:txBody>
      </p:sp>
      <p:pic>
        <p:nvPicPr>
          <p:cNvPr id="7" name="Imagen 6" descr="Screen Shot 2017-10-26 at 8.52.5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0732" y="4222691"/>
            <a:ext cx="2057400" cy="123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0140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 err="1" smtClean="0"/>
              <a:t>Metadynamics</a:t>
            </a:r>
            <a:endParaRPr lang="es-E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8DBF4-37B7-4C4F-9728-A1C100B177EE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51118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 err="1" smtClean="0"/>
              <a:t>Hybrid</a:t>
            </a:r>
            <a:r>
              <a:rPr lang="es-ES" dirty="0" smtClean="0"/>
              <a:t> </a:t>
            </a:r>
            <a:r>
              <a:rPr lang="es-ES" dirty="0" err="1" smtClean="0"/>
              <a:t>appriaches</a:t>
            </a:r>
            <a:endParaRPr lang="es-ES" dirty="0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your date here</a:t>
            </a:r>
            <a:endParaRPr lang="en-U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större - a multipurpose PowerPoint template</a:t>
            </a:r>
            <a:endParaRPr lang="en-U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8DBF4-37B7-4C4F-9728-A1C100B177EE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4899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 err="1" smtClean="0"/>
              <a:t>Measuring</a:t>
            </a:r>
            <a:r>
              <a:rPr lang="es-ES" dirty="0" smtClean="0"/>
              <a:t> time</a:t>
            </a:r>
            <a:endParaRPr lang="es-ES" dirty="0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your date here</a:t>
            </a:r>
            <a:endParaRPr lang="en-U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större - a multipurpose PowerPoint template</a:t>
            </a:r>
            <a:endParaRPr lang="en-U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8DBF4-37B7-4C4F-9728-A1C100B177EE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6286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 err="1" smtClean="0"/>
              <a:t>Pattern</a:t>
            </a:r>
            <a:r>
              <a:rPr lang="es-ES" dirty="0" smtClean="0"/>
              <a:t> </a:t>
            </a:r>
            <a:r>
              <a:rPr lang="es-ES" dirty="0" err="1" smtClean="0"/>
              <a:t>Matching</a:t>
            </a:r>
            <a:endParaRPr lang="es-ES" dirty="0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your date here</a:t>
            </a:r>
            <a:endParaRPr lang="en-U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större - a multipurpose PowerPoint template</a:t>
            </a:r>
            <a:endParaRPr lang="en-U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8DBF4-37B7-4C4F-9728-A1C100B177EE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0676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 err="1" smtClean="0"/>
              <a:t>Spatial</a:t>
            </a:r>
            <a:r>
              <a:rPr lang="es-ES" dirty="0" smtClean="0"/>
              <a:t> </a:t>
            </a:r>
            <a:r>
              <a:rPr lang="es-ES" dirty="0" err="1" smtClean="0"/>
              <a:t>Topology</a:t>
            </a:r>
            <a:endParaRPr lang="es-ES" dirty="0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your date here</a:t>
            </a:r>
            <a:endParaRPr lang="en-U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större - a multipurpose PowerPoint template</a:t>
            </a:r>
            <a:endParaRPr lang="en-U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8DBF4-37B7-4C4F-9728-A1C100B177EE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4888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 err="1" smtClean="0"/>
              <a:t>Limited</a:t>
            </a:r>
            <a:r>
              <a:rPr lang="es-ES" dirty="0" smtClean="0"/>
              <a:t> </a:t>
            </a:r>
            <a:r>
              <a:rPr lang="es-ES" dirty="0" err="1" smtClean="0"/>
              <a:t>Resources</a:t>
            </a:r>
            <a:endParaRPr lang="es-ES" dirty="0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your date here</a:t>
            </a:r>
            <a:endParaRPr lang="en-U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större - a multipurpose PowerPoint template</a:t>
            </a:r>
            <a:endParaRPr lang="en-U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8DBF4-37B7-4C4F-9728-A1C100B177EE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2369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 err="1" smtClean="0"/>
              <a:t>Summary</a:t>
            </a:r>
            <a:endParaRPr lang="es-E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8DBF4-37B7-4C4F-9728-A1C100B177EE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8943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lipse 5"/>
          <p:cNvSpPr/>
          <p:nvPr/>
        </p:nvSpPr>
        <p:spPr>
          <a:xfrm>
            <a:off x="3672000" y="249384"/>
            <a:ext cx="1800000" cy="1800000"/>
          </a:xfrm>
          <a:prstGeom prst="ellipse">
            <a:avLst/>
          </a:prstGeom>
          <a:solidFill>
            <a:schemeClr val="bg1"/>
          </a:solidFill>
          <a:ln w="57150">
            <a:solidFill>
              <a:srgbClr val="27333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8" name="CuadroTexto 7"/>
          <p:cNvSpPr txBox="1"/>
          <p:nvPr/>
        </p:nvSpPr>
        <p:spPr>
          <a:xfrm>
            <a:off x="4048459" y="263239"/>
            <a:ext cx="1047082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6600" dirty="0">
                <a:latin typeface="Baskerville Old Face" panose="02020602080505020303" pitchFamily="18" charset="0"/>
              </a:rPr>
              <a:t>“</a:t>
            </a:r>
            <a:endParaRPr lang="es-ES" sz="16600" dirty="0">
              <a:latin typeface="Baskerville Old Face" panose="02020602080505020303" pitchFamily="18" charset="0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3006437" y="2693035"/>
            <a:ext cx="477921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smtClean="0">
                <a:solidFill>
                  <a:schemeClr val="tx2">
                    <a:lumMod val="50000"/>
                  </a:schemeClr>
                </a:solidFill>
                <a:latin typeface="Baskerville Old Face" panose="02020602080505020303" pitchFamily="18" charset="0"/>
              </a:rPr>
              <a:t>The field of Artificial Life is now firmly established in the scientific world. One of the original goals of the </a:t>
            </a:r>
            <a:r>
              <a:rPr lang="en-US" sz="2400" i="1" dirty="0" err="1" smtClean="0">
                <a:solidFill>
                  <a:schemeClr val="tx2">
                    <a:lumMod val="50000"/>
                  </a:schemeClr>
                </a:solidFill>
                <a:latin typeface="Baskerville Old Face" panose="02020602080505020303" pitchFamily="18" charset="0"/>
              </a:rPr>
              <a:t>Alife</a:t>
            </a:r>
            <a:r>
              <a:rPr lang="en-US" sz="2400" i="1" dirty="0" smtClean="0">
                <a:solidFill>
                  <a:schemeClr val="tx2">
                    <a:lumMod val="50000"/>
                  </a:schemeClr>
                </a:solidFill>
                <a:latin typeface="Baskerville Old Face" panose="02020602080505020303" pitchFamily="18" charset="0"/>
              </a:rPr>
              <a:t> field, the understanding of emergence of life on Earth.</a:t>
            </a:r>
            <a:endParaRPr lang="en-US" sz="2400" i="1" dirty="0">
              <a:solidFill>
                <a:schemeClr val="tx2">
                  <a:lumMod val="50000"/>
                </a:schemeClr>
              </a:solidFill>
              <a:latin typeface="Baskerville Old Face" panose="02020602080505020303" pitchFamily="18" charset="0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4587678" y="4840767"/>
            <a:ext cx="4170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dirty="0" smtClean="0">
                <a:solidFill>
                  <a:schemeClr val="tx2">
                    <a:lumMod val="50000"/>
                  </a:schemeClr>
                </a:solidFill>
                <a:latin typeface="+mj-lt"/>
              </a:rPr>
              <a:t>Banzhaf Wolfgang</a:t>
            </a:r>
            <a:endParaRPr lang="es-ES" dirty="0">
              <a:solidFill>
                <a:schemeClr val="tx2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644" y="2477425"/>
            <a:ext cx="2238593" cy="29706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158436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your date here</a:t>
            </a:r>
            <a:endParaRPr lang="en-U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större - a multipurpose PowerPoint template</a:t>
            </a:r>
            <a:endParaRPr lang="en-U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8DBF4-37B7-4C4F-9728-A1C100B177EE}" type="slidenum">
              <a:rPr lang="en-US" smtClean="0"/>
              <a:pPr/>
              <a:t>30</a:t>
            </a:fld>
            <a:endParaRPr lang="en-US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405" y="2833301"/>
            <a:ext cx="3939646" cy="2268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7791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Group 52"/>
          <p:cNvGrpSpPr>
            <a:grpSpLocks noChangeAspect="1"/>
          </p:cNvGrpSpPr>
          <p:nvPr/>
        </p:nvGrpSpPr>
        <p:grpSpPr>
          <a:xfrm>
            <a:off x="927109" y="2372756"/>
            <a:ext cx="1842711" cy="3969271"/>
            <a:chOff x="15617246" y="-201963"/>
            <a:chExt cx="4559300" cy="9820904"/>
          </a:xfrm>
        </p:grpSpPr>
        <p:grpSp>
          <p:nvGrpSpPr>
            <p:cNvPr id="54" name="Group 53"/>
            <p:cNvGrpSpPr/>
            <p:nvPr/>
          </p:nvGrpSpPr>
          <p:grpSpPr>
            <a:xfrm rot="10800000">
              <a:off x="15617246" y="1887816"/>
              <a:ext cx="4559300" cy="7731125"/>
              <a:chOff x="9636847" y="4338638"/>
              <a:chExt cx="4559300" cy="7731125"/>
            </a:xfrm>
          </p:grpSpPr>
          <p:sp>
            <p:nvSpPr>
              <p:cNvPr id="56" name="Freeform 149"/>
              <p:cNvSpPr>
                <a:spLocks/>
              </p:cNvSpPr>
              <p:nvPr/>
            </p:nvSpPr>
            <p:spPr bwMode="auto">
              <a:xfrm>
                <a:off x="11941897" y="7361238"/>
                <a:ext cx="1374775" cy="2016125"/>
              </a:xfrm>
              <a:custGeom>
                <a:avLst/>
                <a:gdLst>
                  <a:gd name="T0" fmla="*/ 586 w 866"/>
                  <a:gd name="T1" fmla="*/ 188 h 1270"/>
                  <a:gd name="T2" fmla="*/ 622 w 866"/>
                  <a:gd name="T3" fmla="*/ 166 h 1270"/>
                  <a:gd name="T4" fmla="*/ 668 w 866"/>
                  <a:gd name="T5" fmla="*/ 160 h 1270"/>
                  <a:gd name="T6" fmla="*/ 688 w 866"/>
                  <a:gd name="T7" fmla="*/ 162 h 1270"/>
                  <a:gd name="T8" fmla="*/ 728 w 866"/>
                  <a:gd name="T9" fmla="*/ 180 h 1270"/>
                  <a:gd name="T10" fmla="*/ 764 w 866"/>
                  <a:gd name="T11" fmla="*/ 204 h 1270"/>
                  <a:gd name="T12" fmla="*/ 802 w 866"/>
                  <a:gd name="T13" fmla="*/ 236 h 1270"/>
                  <a:gd name="T14" fmla="*/ 866 w 866"/>
                  <a:gd name="T15" fmla="*/ 0 h 1270"/>
                  <a:gd name="T16" fmla="*/ 0 w 866"/>
                  <a:gd name="T17" fmla="*/ 926 h 1270"/>
                  <a:gd name="T18" fmla="*/ 316 w 866"/>
                  <a:gd name="T19" fmla="*/ 926 h 1270"/>
                  <a:gd name="T20" fmla="*/ 332 w 866"/>
                  <a:gd name="T21" fmla="*/ 932 h 1270"/>
                  <a:gd name="T22" fmla="*/ 338 w 866"/>
                  <a:gd name="T23" fmla="*/ 948 h 1270"/>
                  <a:gd name="T24" fmla="*/ 338 w 866"/>
                  <a:gd name="T25" fmla="*/ 1056 h 1270"/>
                  <a:gd name="T26" fmla="*/ 330 w 866"/>
                  <a:gd name="T27" fmla="*/ 1074 h 1270"/>
                  <a:gd name="T28" fmla="*/ 312 w 866"/>
                  <a:gd name="T29" fmla="*/ 1090 h 1270"/>
                  <a:gd name="T30" fmla="*/ 278 w 866"/>
                  <a:gd name="T31" fmla="*/ 1130 h 1270"/>
                  <a:gd name="T32" fmla="*/ 262 w 866"/>
                  <a:gd name="T33" fmla="*/ 1158 h 1270"/>
                  <a:gd name="T34" fmla="*/ 258 w 866"/>
                  <a:gd name="T35" fmla="*/ 1172 h 1270"/>
                  <a:gd name="T36" fmla="*/ 264 w 866"/>
                  <a:gd name="T37" fmla="*/ 1208 h 1270"/>
                  <a:gd name="T38" fmla="*/ 282 w 866"/>
                  <a:gd name="T39" fmla="*/ 1238 h 1270"/>
                  <a:gd name="T40" fmla="*/ 290 w 866"/>
                  <a:gd name="T41" fmla="*/ 1246 h 1270"/>
                  <a:gd name="T42" fmla="*/ 308 w 866"/>
                  <a:gd name="T43" fmla="*/ 1258 h 1270"/>
                  <a:gd name="T44" fmla="*/ 342 w 866"/>
                  <a:gd name="T45" fmla="*/ 1268 h 1270"/>
                  <a:gd name="T46" fmla="*/ 366 w 866"/>
                  <a:gd name="T47" fmla="*/ 1270 h 1270"/>
                  <a:gd name="T48" fmla="*/ 408 w 866"/>
                  <a:gd name="T49" fmla="*/ 1268 h 1270"/>
                  <a:gd name="T50" fmla="*/ 450 w 866"/>
                  <a:gd name="T51" fmla="*/ 1256 h 1270"/>
                  <a:gd name="T52" fmla="*/ 478 w 866"/>
                  <a:gd name="T53" fmla="*/ 1240 h 1270"/>
                  <a:gd name="T54" fmla="*/ 490 w 866"/>
                  <a:gd name="T55" fmla="*/ 1222 h 1270"/>
                  <a:gd name="T56" fmla="*/ 500 w 866"/>
                  <a:gd name="T57" fmla="*/ 1202 h 1270"/>
                  <a:gd name="T58" fmla="*/ 500 w 866"/>
                  <a:gd name="T59" fmla="*/ 1188 h 1270"/>
                  <a:gd name="T60" fmla="*/ 498 w 866"/>
                  <a:gd name="T61" fmla="*/ 1164 h 1270"/>
                  <a:gd name="T62" fmla="*/ 490 w 866"/>
                  <a:gd name="T63" fmla="*/ 1140 h 1270"/>
                  <a:gd name="T64" fmla="*/ 462 w 866"/>
                  <a:gd name="T65" fmla="*/ 1102 h 1270"/>
                  <a:gd name="T66" fmla="*/ 432 w 866"/>
                  <a:gd name="T67" fmla="*/ 1076 h 1270"/>
                  <a:gd name="T68" fmla="*/ 420 w 866"/>
                  <a:gd name="T69" fmla="*/ 1066 h 1270"/>
                  <a:gd name="T70" fmla="*/ 412 w 866"/>
                  <a:gd name="T71" fmla="*/ 1058 h 1270"/>
                  <a:gd name="T72" fmla="*/ 408 w 866"/>
                  <a:gd name="T73" fmla="*/ 1048 h 1270"/>
                  <a:gd name="T74" fmla="*/ 408 w 866"/>
                  <a:gd name="T75" fmla="*/ 942 h 1270"/>
                  <a:gd name="T76" fmla="*/ 414 w 866"/>
                  <a:gd name="T77" fmla="*/ 926 h 1270"/>
                  <a:gd name="T78" fmla="*/ 430 w 866"/>
                  <a:gd name="T79" fmla="*/ 920 h 1270"/>
                  <a:gd name="T80" fmla="*/ 866 w 866"/>
                  <a:gd name="T81" fmla="*/ 398 h 1270"/>
                  <a:gd name="T82" fmla="*/ 820 w 866"/>
                  <a:gd name="T83" fmla="*/ 398 h 1270"/>
                  <a:gd name="T84" fmla="*/ 780 w 866"/>
                  <a:gd name="T85" fmla="*/ 436 h 1270"/>
                  <a:gd name="T86" fmla="*/ 742 w 866"/>
                  <a:gd name="T87" fmla="*/ 464 h 1270"/>
                  <a:gd name="T88" fmla="*/ 698 w 866"/>
                  <a:gd name="T89" fmla="*/ 484 h 1270"/>
                  <a:gd name="T90" fmla="*/ 676 w 866"/>
                  <a:gd name="T91" fmla="*/ 486 h 1270"/>
                  <a:gd name="T92" fmla="*/ 650 w 866"/>
                  <a:gd name="T93" fmla="*/ 484 h 1270"/>
                  <a:gd name="T94" fmla="*/ 626 w 866"/>
                  <a:gd name="T95" fmla="*/ 478 h 1270"/>
                  <a:gd name="T96" fmla="*/ 604 w 866"/>
                  <a:gd name="T97" fmla="*/ 466 h 1270"/>
                  <a:gd name="T98" fmla="*/ 582 w 866"/>
                  <a:gd name="T99" fmla="*/ 450 h 1270"/>
                  <a:gd name="T100" fmla="*/ 564 w 866"/>
                  <a:gd name="T101" fmla="*/ 428 h 1270"/>
                  <a:gd name="T102" fmla="*/ 552 w 866"/>
                  <a:gd name="T103" fmla="*/ 398 h 1270"/>
                  <a:gd name="T104" fmla="*/ 542 w 866"/>
                  <a:gd name="T105" fmla="*/ 364 h 1270"/>
                  <a:gd name="T106" fmla="*/ 540 w 866"/>
                  <a:gd name="T107" fmla="*/ 322 h 1270"/>
                  <a:gd name="T108" fmla="*/ 540 w 866"/>
                  <a:gd name="T109" fmla="*/ 296 h 1270"/>
                  <a:gd name="T110" fmla="*/ 548 w 866"/>
                  <a:gd name="T111" fmla="*/ 252 h 1270"/>
                  <a:gd name="T112" fmla="*/ 562 w 866"/>
                  <a:gd name="T113" fmla="*/ 220 h 1270"/>
                  <a:gd name="T114" fmla="*/ 578 w 866"/>
                  <a:gd name="T115" fmla="*/ 196 h 1270"/>
                  <a:gd name="T116" fmla="*/ 586 w 866"/>
                  <a:gd name="T117" fmla="*/ 188 h 1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866" h="1270">
                    <a:moveTo>
                      <a:pt x="586" y="188"/>
                    </a:moveTo>
                    <a:lnTo>
                      <a:pt x="586" y="188"/>
                    </a:lnTo>
                    <a:lnTo>
                      <a:pt x="602" y="174"/>
                    </a:lnTo>
                    <a:lnTo>
                      <a:pt x="622" y="166"/>
                    </a:lnTo>
                    <a:lnTo>
                      <a:pt x="644" y="160"/>
                    </a:lnTo>
                    <a:lnTo>
                      <a:pt x="668" y="160"/>
                    </a:lnTo>
                    <a:lnTo>
                      <a:pt x="668" y="160"/>
                    </a:lnTo>
                    <a:lnTo>
                      <a:pt x="688" y="162"/>
                    </a:lnTo>
                    <a:lnTo>
                      <a:pt x="708" y="170"/>
                    </a:lnTo>
                    <a:lnTo>
                      <a:pt x="728" y="180"/>
                    </a:lnTo>
                    <a:lnTo>
                      <a:pt x="746" y="192"/>
                    </a:lnTo>
                    <a:lnTo>
                      <a:pt x="764" y="204"/>
                    </a:lnTo>
                    <a:lnTo>
                      <a:pt x="780" y="216"/>
                    </a:lnTo>
                    <a:lnTo>
                      <a:pt x="802" y="236"/>
                    </a:lnTo>
                    <a:lnTo>
                      <a:pt x="866" y="236"/>
                    </a:lnTo>
                    <a:lnTo>
                      <a:pt x="866" y="0"/>
                    </a:lnTo>
                    <a:lnTo>
                      <a:pt x="0" y="0"/>
                    </a:lnTo>
                    <a:lnTo>
                      <a:pt x="0" y="926"/>
                    </a:lnTo>
                    <a:lnTo>
                      <a:pt x="316" y="926"/>
                    </a:lnTo>
                    <a:lnTo>
                      <a:pt x="316" y="926"/>
                    </a:lnTo>
                    <a:lnTo>
                      <a:pt x="324" y="928"/>
                    </a:lnTo>
                    <a:lnTo>
                      <a:pt x="332" y="932"/>
                    </a:lnTo>
                    <a:lnTo>
                      <a:pt x="336" y="940"/>
                    </a:lnTo>
                    <a:lnTo>
                      <a:pt x="338" y="948"/>
                    </a:lnTo>
                    <a:lnTo>
                      <a:pt x="338" y="1056"/>
                    </a:lnTo>
                    <a:lnTo>
                      <a:pt x="338" y="1056"/>
                    </a:lnTo>
                    <a:lnTo>
                      <a:pt x="336" y="1066"/>
                    </a:lnTo>
                    <a:lnTo>
                      <a:pt x="330" y="1074"/>
                    </a:lnTo>
                    <a:lnTo>
                      <a:pt x="330" y="1074"/>
                    </a:lnTo>
                    <a:lnTo>
                      <a:pt x="312" y="1090"/>
                    </a:lnTo>
                    <a:lnTo>
                      <a:pt x="288" y="1116"/>
                    </a:lnTo>
                    <a:lnTo>
                      <a:pt x="278" y="1130"/>
                    </a:lnTo>
                    <a:lnTo>
                      <a:pt x="268" y="1144"/>
                    </a:lnTo>
                    <a:lnTo>
                      <a:pt x="262" y="1158"/>
                    </a:lnTo>
                    <a:lnTo>
                      <a:pt x="258" y="1172"/>
                    </a:lnTo>
                    <a:lnTo>
                      <a:pt x="258" y="1172"/>
                    </a:lnTo>
                    <a:lnTo>
                      <a:pt x="260" y="1190"/>
                    </a:lnTo>
                    <a:lnTo>
                      <a:pt x="264" y="1208"/>
                    </a:lnTo>
                    <a:lnTo>
                      <a:pt x="272" y="1224"/>
                    </a:lnTo>
                    <a:lnTo>
                      <a:pt x="282" y="1238"/>
                    </a:lnTo>
                    <a:lnTo>
                      <a:pt x="282" y="1238"/>
                    </a:lnTo>
                    <a:lnTo>
                      <a:pt x="290" y="1246"/>
                    </a:lnTo>
                    <a:lnTo>
                      <a:pt x="298" y="1252"/>
                    </a:lnTo>
                    <a:lnTo>
                      <a:pt x="308" y="1258"/>
                    </a:lnTo>
                    <a:lnTo>
                      <a:pt x="318" y="1262"/>
                    </a:lnTo>
                    <a:lnTo>
                      <a:pt x="342" y="1268"/>
                    </a:lnTo>
                    <a:lnTo>
                      <a:pt x="366" y="1270"/>
                    </a:lnTo>
                    <a:lnTo>
                      <a:pt x="366" y="1270"/>
                    </a:lnTo>
                    <a:lnTo>
                      <a:pt x="386" y="1270"/>
                    </a:lnTo>
                    <a:lnTo>
                      <a:pt x="408" y="1268"/>
                    </a:lnTo>
                    <a:lnTo>
                      <a:pt x="428" y="1264"/>
                    </a:lnTo>
                    <a:lnTo>
                      <a:pt x="450" y="1256"/>
                    </a:lnTo>
                    <a:lnTo>
                      <a:pt x="468" y="1246"/>
                    </a:lnTo>
                    <a:lnTo>
                      <a:pt x="478" y="1240"/>
                    </a:lnTo>
                    <a:lnTo>
                      <a:pt x="484" y="1232"/>
                    </a:lnTo>
                    <a:lnTo>
                      <a:pt x="490" y="1222"/>
                    </a:lnTo>
                    <a:lnTo>
                      <a:pt x="496" y="1212"/>
                    </a:lnTo>
                    <a:lnTo>
                      <a:pt x="500" y="1202"/>
                    </a:lnTo>
                    <a:lnTo>
                      <a:pt x="500" y="1188"/>
                    </a:lnTo>
                    <a:lnTo>
                      <a:pt x="500" y="1188"/>
                    </a:lnTo>
                    <a:lnTo>
                      <a:pt x="500" y="1176"/>
                    </a:lnTo>
                    <a:lnTo>
                      <a:pt x="498" y="1164"/>
                    </a:lnTo>
                    <a:lnTo>
                      <a:pt x="496" y="1152"/>
                    </a:lnTo>
                    <a:lnTo>
                      <a:pt x="490" y="1140"/>
                    </a:lnTo>
                    <a:lnTo>
                      <a:pt x="478" y="1120"/>
                    </a:lnTo>
                    <a:lnTo>
                      <a:pt x="462" y="1102"/>
                    </a:lnTo>
                    <a:lnTo>
                      <a:pt x="446" y="1088"/>
                    </a:lnTo>
                    <a:lnTo>
                      <a:pt x="432" y="1076"/>
                    </a:lnTo>
                    <a:lnTo>
                      <a:pt x="420" y="1066"/>
                    </a:lnTo>
                    <a:lnTo>
                      <a:pt x="420" y="1066"/>
                    </a:lnTo>
                    <a:lnTo>
                      <a:pt x="414" y="1062"/>
                    </a:lnTo>
                    <a:lnTo>
                      <a:pt x="412" y="1058"/>
                    </a:lnTo>
                    <a:lnTo>
                      <a:pt x="410" y="1052"/>
                    </a:lnTo>
                    <a:lnTo>
                      <a:pt x="408" y="1048"/>
                    </a:lnTo>
                    <a:lnTo>
                      <a:pt x="408" y="942"/>
                    </a:lnTo>
                    <a:lnTo>
                      <a:pt x="408" y="942"/>
                    </a:lnTo>
                    <a:lnTo>
                      <a:pt x="410" y="934"/>
                    </a:lnTo>
                    <a:lnTo>
                      <a:pt x="414" y="926"/>
                    </a:lnTo>
                    <a:lnTo>
                      <a:pt x="422" y="922"/>
                    </a:lnTo>
                    <a:lnTo>
                      <a:pt x="430" y="920"/>
                    </a:lnTo>
                    <a:lnTo>
                      <a:pt x="866" y="920"/>
                    </a:lnTo>
                    <a:lnTo>
                      <a:pt x="866" y="398"/>
                    </a:lnTo>
                    <a:lnTo>
                      <a:pt x="820" y="398"/>
                    </a:lnTo>
                    <a:lnTo>
                      <a:pt x="820" y="398"/>
                    </a:lnTo>
                    <a:lnTo>
                      <a:pt x="796" y="422"/>
                    </a:lnTo>
                    <a:lnTo>
                      <a:pt x="780" y="436"/>
                    </a:lnTo>
                    <a:lnTo>
                      <a:pt x="762" y="452"/>
                    </a:lnTo>
                    <a:lnTo>
                      <a:pt x="742" y="464"/>
                    </a:lnTo>
                    <a:lnTo>
                      <a:pt x="720" y="476"/>
                    </a:lnTo>
                    <a:lnTo>
                      <a:pt x="698" y="484"/>
                    </a:lnTo>
                    <a:lnTo>
                      <a:pt x="686" y="486"/>
                    </a:lnTo>
                    <a:lnTo>
                      <a:pt x="676" y="486"/>
                    </a:lnTo>
                    <a:lnTo>
                      <a:pt x="676" y="486"/>
                    </a:lnTo>
                    <a:lnTo>
                      <a:pt x="650" y="484"/>
                    </a:lnTo>
                    <a:lnTo>
                      <a:pt x="638" y="482"/>
                    </a:lnTo>
                    <a:lnTo>
                      <a:pt x="626" y="478"/>
                    </a:lnTo>
                    <a:lnTo>
                      <a:pt x="614" y="472"/>
                    </a:lnTo>
                    <a:lnTo>
                      <a:pt x="604" y="466"/>
                    </a:lnTo>
                    <a:lnTo>
                      <a:pt x="592" y="458"/>
                    </a:lnTo>
                    <a:lnTo>
                      <a:pt x="582" y="450"/>
                    </a:lnTo>
                    <a:lnTo>
                      <a:pt x="574" y="440"/>
                    </a:lnTo>
                    <a:lnTo>
                      <a:pt x="564" y="428"/>
                    </a:lnTo>
                    <a:lnTo>
                      <a:pt x="558" y="414"/>
                    </a:lnTo>
                    <a:lnTo>
                      <a:pt x="552" y="398"/>
                    </a:lnTo>
                    <a:lnTo>
                      <a:pt x="546" y="382"/>
                    </a:lnTo>
                    <a:lnTo>
                      <a:pt x="542" y="364"/>
                    </a:lnTo>
                    <a:lnTo>
                      <a:pt x="540" y="344"/>
                    </a:lnTo>
                    <a:lnTo>
                      <a:pt x="540" y="322"/>
                    </a:lnTo>
                    <a:lnTo>
                      <a:pt x="540" y="322"/>
                    </a:lnTo>
                    <a:lnTo>
                      <a:pt x="540" y="296"/>
                    </a:lnTo>
                    <a:lnTo>
                      <a:pt x="544" y="272"/>
                    </a:lnTo>
                    <a:lnTo>
                      <a:pt x="548" y="252"/>
                    </a:lnTo>
                    <a:lnTo>
                      <a:pt x="554" y="234"/>
                    </a:lnTo>
                    <a:lnTo>
                      <a:pt x="562" y="220"/>
                    </a:lnTo>
                    <a:lnTo>
                      <a:pt x="570" y="208"/>
                    </a:lnTo>
                    <a:lnTo>
                      <a:pt x="578" y="196"/>
                    </a:lnTo>
                    <a:lnTo>
                      <a:pt x="586" y="188"/>
                    </a:lnTo>
                    <a:lnTo>
                      <a:pt x="586" y="18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1350"/>
              </a:p>
            </p:txBody>
          </p:sp>
          <p:sp>
            <p:nvSpPr>
              <p:cNvPr id="57" name="Freeform 150"/>
              <p:cNvSpPr>
                <a:spLocks/>
              </p:cNvSpPr>
              <p:nvPr/>
            </p:nvSpPr>
            <p:spPr bwMode="auto">
              <a:xfrm>
                <a:off x="10490922" y="7361238"/>
                <a:ext cx="1381125" cy="1470025"/>
              </a:xfrm>
              <a:custGeom>
                <a:avLst/>
                <a:gdLst>
                  <a:gd name="T0" fmla="*/ 870 w 870"/>
                  <a:gd name="T1" fmla="*/ 0 h 926"/>
                  <a:gd name="T2" fmla="*/ 4 w 870"/>
                  <a:gd name="T3" fmla="*/ 0 h 926"/>
                  <a:gd name="T4" fmla="*/ 4 w 870"/>
                  <a:gd name="T5" fmla="*/ 226 h 926"/>
                  <a:gd name="T6" fmla="*/ 64 w 870"/>
                  <a:gd name="T7" fmla="*/ 226 h 926"/>
                  <a:gd name="T8" fmla="*/ 64 w 870"/>
                  <a:gd name="T9" fmla="*/ 226 h 926"/>
                  <a:gd name="T10" fmla="*/ 70 w 870"/>
                  <a:gd name="T11" fmla="*/ 214 h 926"/>
                  <a:gd name="T12" fmla="*/ 80 w 870"/>
                  <a:gd name="T13" fmla="*/ 200 h 926"/>
                  <a:gd name="T14" fmla="*/ 94 w 870"/>
                  <a:gd name="T15" fmla="*/ 186 h 926"/>
                  <a:gd name="T16" fmla="*/ 110 w 870"/>
                  <a:gd name="T17" fmla="*/ 172 h 926"/>
                  <a:gd name="T18" fmla="*/ 128 w 870"/>
                  <a:gd name="T19" fmla="*/ 158 h 926"/>
                  <a:gd name="T20" fmla="*/ 152 w 870"/>
                  <a:gd name="T21" fmla="*/ 148 h 926"/>
                  <a:gd name="T22" fmla="*/ 164 w 870"/>
                  <a:gd name="T23" fmla="*/ 144 h 926"/>
                  <a:gd name="T24" fmla="*/ 178 w 870"/>
                  <a:gd name="T25" fmla="*/ 142 h 926"/>
                  <a:gd name="T26" fmla="*/ 194 w 870"/>
                  <a:gd name="T27" fmla="*/ 140 h 926"/>
                  <a:gd name="T28" fmla="*/ 208 w 870"/>
                  <a:gd name="T29" fmla="*/ 140 h 926"/>
                  <a:gd name="T30" fmla="*/ 208 w 870"/>
                  <a:gd name="T31" fmla="*/ 140 h 926"/>
                  <a:gd name="T32" fmla="*/ 230 w 870"/>
                  <a:gd name="T33" fmla="*/ 142 h 926"/>
                  <a:gd name="T34" fmla="*/ 250 w 870"/>
                  <a:gd name="T35" fmla="*/ 146 h 926"/>
                  <a:gd name="T36" fmla="*/ 266 w 870"/>
                  <a:gd name="T37" fmla="*/ 154 h 926"/>
                  <a:gd name="T38" fmla="*/ 280 w 870"/>
                  <a:gd name="T39" fmla="*/ 162 h 926"/>
                  <a:gd name="T40" fmla="*/ 292 w 870"/>
                  <a:gd name="T41" fmla="*/ 172 h 926"/>
                  <a:gd name="T42" fmla="*/ 302 w 870"/>
                  <a:gd name="T43" fmla="*/ 184 h 926"/>
                  <a:gd name="T44" fmla="*/ 310 w 870"/>
                  <a:gd name="T45" fmla="*/ 198 h 926"/>
                  <a:gd name="T46" fmla="*/ 316 w 870"/>
                  <a:gd name="T47" fmla="*/ 210 h 926"/>
                  <a:gd name="T48" fmla="*/ 322 w 870"/>
                  <a:gd name="T49" fmla="*/ 224 h 926"/>
                  <a:gd name="T50" fmla="*/ 326 w 870"/>
                  <a:gd name="T51" fmla="*/ 238 h 926"/>
                  <a:gd name="T52" fmla="*/ 330 w 870"/>
                  <a:gd name="T53" fmla="*/ 266 h 926"/>
                  <a:gd name="T54" fmla="*/ 332 w 870"/>
                  <a:gd name="T55" fmla="*/ 290 h 926"/>
                  <a:gd name="T56" fmla="*/ 332 w 870"/>
                  <a:gd name="T57" fmla="*/ 308 h 926"/>
                  <a:gd name="T58" fmla="*/ 332 w 870"/>
                  <a:gd name="T59" fmla="*/ 308 h 926"/>
                  <a:gd name="T60" fmla="*/ 332 w 870"/>
                  <a:gd name="T61" fmla="*/ 330 h 926"/>
                  <a:gd name="T62" fmla="*/ 330 w 870"/>
                  <a:gd name="T63" fmla="*/ 350 h 926"/>
                  <a:gd name="T64" fmla="*/ 326 w 870"/>
                  <a:gd name="T65" fmla="*/ 368 h 926"/>
                  <a:gd name="T66" fmla="*/ 322 w 870"/>
                  <a:gd name="T67" fmla="*/ 386 h 926"/>
                  <a:gd name="T68" fmla="*/ 316 w 870"/>
                  <a:gd name="T69" fmla="*/ 400 h 926"/>
                  <a:gd name="T70" fmla="*/ 308 w 870"/>
                  <a:gd name="T71" fmla="*/ 414 h 926"/>
                  <a:gd name="T72" fmla="*/ 300 w 870"/>
                  <a:gd name="T73" fmla="*/ 426 h 926"/>
                  <a:gd name="T74" fmla="*/ 290 w 870"/>
                  <a:gd name="T75" fmla="*/ 438 h 926"/>
                  <a:gd name="T76" fmla="*/ 290 w 870"/>
                  <a:gd name="T77" fmla="*/ 438 h 926"/>
                  <a:gd name="T78" fmla="*/ 282 w 870"/>
                  <a:gd name="T79" fmla="*/ 444 h 926"/>
                  <a:gd name="T80" fmla="*/ 272 w 870"/>
                  <a:gd name="T81" fmla="*/ 452 h 926"/>
                  <a:gd name="T82" fmla="*/ 262 w 870"/>
                  <a:gd name="T83" fmla="*/ 456 h 926"/>
                  <a:gd name="T84" fmla="*/ 252 w 870"/>
                  <a:gd name="T85" fmla="*/ 460 h 926"/>
                  <a:gd name="T86" fmla="*/ 228 w 870"/>
                  <a:gd name="T87" fmla="*/ 466 h 926"/>
                  <a:gd name="T88" fmla="*/ 200 w 870"/>
                  <a:gd name="T89" fmla="*/ 468 h 926"/>
                  <a:gd name="T90" fmla="*/ 200 w 870"/>
                  <a:gd name="T91" fmla="*/ 468 h 926"/>
                  <a:gd name="T92" fmla="*/ 174 w 870"/>
                  <a:gd name="T93" fmla="*/ 464 h 926"/>
                  <a:gd name="T94" fmla="*/ 150 w 870"/>
                  <a:gd name="T95" fmla="*/ 458 h 926"/>
                  <a:gd name="T96" fmla="*/ 130 w 870"/>
                  <a:gd name="T97" fmla="*/ 450 h 926"/>
                  <a:gd name="T98" fmla="*/ 112 w 870"/>
                  <a:gd name="T99" fmla="*/ 438 h 926"/>
                  <a:gd name="T100" fmla="*/ 98 w 870"/>
                  <a:gd name="T101" fmla="*/ 426 h 926"/>
                  <a:gd name="T102" fmla="*/ 86 w 870"/>
                  <a:gd name="T103" fmla="*/ 412 h 926"/>
                  <a:gd name="T104" fmla="*/ 76 w 870"/>
                  <a:gd name="T105" fmla="*/ 398 h 926"/>
                  <a:gd name="T106" fmla="*/ 68 w 870"/>
                  <a:gd name="T107" fmla="*/ 384 h 926"/>
                  <a:gd name="T108" fmla="*/ 0 w 870"/>
                  <a:gd name="T109" fmla="*/ 384 h 926"/>
                  <a:gd name="T110" fmla="*/ 0 w 870"/>
                  <a:gd name="T111" fmla="*/ 884 h 926"/>
                  <a:gd name="T112" fmla="*/ 0 w 870"/>
                  <a:gd name="T113" fmla="*/ 884 h 926"/>
                  <a:gd name="T114" fmla="*/ 18 w 870"/>
                  <a:gd name="T115" fmla="*/ 926 h 926"/>
                  <a:gd name="T116" fmla="*/ 870 w 870"/>
                  <a:gd name="T117" fmla="*/ 926 h 926"/>
                  <a:gd name="T118" fmla="*/ 870 w 870"/>
                  <a:gd name="T119" fmla="*/ 0 h 9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870" h="926">
                    <a:moveTo>
                      <a:pt x="870" y="0"/>
                    </a:moveTo>
                    <a:lnTo>
                      <a:pt x="4" y="0"/>
                    </a:lnTo>
                    <a:lnTo>
                      <a:pt x="4" y="226"/>
                    </a:lnTo>
                    <a:lnTo>
                      <a:pt x="64" y="226"/>
                    </a:lnTo>
                    <a:lnTo>
                      <a:pt x="64" y="226"/>
                    </a:lnTo>
                    <a:lnTo>
                      <a:pt x="70" y="214"/>
                    </a:lnTo>
                    <a:lnTo>
                      <a:pt x="80" y="200"/>
                    </a:lnTo>
                    <a:lnTo>
                      <a:pt x="94" y="186"/>
                    </a:lnTo>
                    <a:lnTo>
                      <a:pt x="110" y="172"/>
                    </a:lnTo>
                    <a:lnTo>
                      <a:pt x="128" y="158"/>
                    </a:lnTo>
                    <a:lnTo>
                      <a:pt x="152" y="148"/>
                    </a:lnTo>
                    <a:lnTo>
                      <a:pt x="164" y="144"/>
                    </a:lnTo>
                    <a:lnTo>
                      <a:pt x="178" y="142"/>
                    </a:lnTo>
                    <a:lnTo>
                      <a:pt x="194" y="140"/>
                    </a:lnTo>
                    <a:lnTo>
                      <a:pt x="208" y="140"/>
                    </a:lnTo>
                    <a:lnTo>
                      <a:pt x="208" y="140"/>
                    </a:lnTo>
                    <a:lnTo>
                      <a:pt x="230" y="142"/>
                    </a:lnTo>
                    <a:lnTo>
                      <a:pt x="250" y="146"/>
                    </a:lnTo>
                    <a:lnTo>
                      <a:pt x="266" y="154"/>
                    </a:lnTo>
                    <a:lnTo>
                      <a:pt x="280" y="162"/>
                    </a:lnTo>
                    <a:lnTo>
                      <a:pt x="292" y="172"/>
                    </a:lnTo>
                    <a:lnTo>
                      <a:pt x="302" y="184"/>
                    </a:lnTo>
                    <a:lnTo>
                      <a:pt x="310" y="198"/>
                    </a:lnTo>
                    <a:lnTo>
                      <a:pt x="316" y="210"/>
                    </a:lnTo>
                    <a:lnTo>
                      <a:pt x="322" y="224"/>
                    </a:lnTo>
                    <a:lnTo>
                      <a:pt x="326" y="238"/>
                    </a:lnTo>
                    <a:lnTo>
                      <a:pt x="330" y="266"/>
                    </a:lnTo>
                    <a:lnTo>
                      <a:pt x="332" y="290"/>
                    </a:lnTo>
                    <a:lnTo>
                      <a:pt x="332" y="308"/>
                    </a:lnTo>
                    <a:lnTo>
                      <a:pt x="332" y="308"/>
                    </a:lnTo>
                    <a:lnTo>
                      <a:pt x="332" y="330"/>
                    </a:lnTo>
                    <a:lnTo>
                      <a:pt x="330" y="350"/>
                    </a:lnTo>
                    <a:lnTo>
                      <a:pt x="326" y="368"/>
                    </a:lnTo>
                    <a:lnTo>
                      <a:pt x="322" y="386"/>
                    </a:lnTo>
                    <a:lnTo>
                      <a:pt x="316" y="400"/>
                    </a:lnTo>
                    <a:lnTo>
                      <a:pt x="308" y="414"/>
                    </a:lnTo>
                    <a:lnTo>
                      <a:pt x="300" y="426"/>
                    </a:lnTo>
                    <a:lnTo>
                      <a:pt x="290" y="438"/>
                    </a:lnTo>
                    <a:lnTo>
                      <a:pt x="290" y="438"/>
                    </a:lnTo>
                    <a:lnTo>
                      <a:pt x="282" y="444"/>
                    </a:lnTo>
                    <a:lnTo>
                      <a:pt x="272" y="452"/>
                    </a:lnTo>
                    <a:lnTo>
                      <a:pt x="262" y="456"/>
                    </a:lnTo>
                    <a:lnTo>
                      <a:pt x="252" y="460"/>
                    </a:lnTo>
                    <a:lnTo>
                      <a:pt x="228" y="466"/>
                    </a:lnTo>
                    <a:lnTo>
                      <a:pt x="200" y="468"/>
                    </a:lnTo>
                    <a:lnTo>
                      <a:pt x="200" y="468"/>
                    </a:lnTo>
                    <a:lnTo>
                      <a:pt x="174" y="464"/>
                    </a:lnTo>
                    <a:lnTo>
                      <a:pt x="150" y="458"/>
                    </a:lnTo>
                    <a:lnTo>
                      <a:pt x="130" y="450"/>
                    </a:lnTo>
                    <a:lnTo>
                      <a:pt x="112" y="438"/>
                    </a:lnTo>
                    <a:lnTo>
                      <a:pt x="98" y="426"/>
                    </a:lnTo>
                    <a:lnTo>
                      <a:pt x="86" y="412"/>
                    </a:lnTo>
                    <a:lnTo>
                      <a:pt x="76" y="398"/>
                    </a:lnTo>
                    <a:lnTo>
                      <a:pt x="68" y="384"/>
                    </a:lnTo>
                    <a:lnTo>
                      <a:pt x="0" y="384"/>
                    </a:lnTo>
                    <a:lnTo>
                      <a:pt x="0" y="884"/>
                    </a:lnTo>
                    <a:lnTo>
                      <a:pt x="0" y="884"/>
                    </a:lnTo>
                    <a:lnTo>
                      <a:pt x="18" y="926"/>
                    </a:lnTo>
                    <a:lnTo>
                      <a:pt x="870" y="926"/>
                    </a:lnTo>
                    <a:lnTo>
                      <a:pt x="87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1350"/>
              </a:p>
            </p:txBody>
          </p:sp>
          <p:sp>
            <p:nvSpPr>
              <p:cNvPr id="58" name="Freeform 151"/>
              <p:cNvSpPr>
                <a:spLocks/>
              </p:cNvSpPr>
              <p:nvPr/>
            </p:nvSpPr>
            <p:spPr bwMode="auto">
              <a:xfrm>
                <a:off x="10497272" y="4338638"/>
                <a:ext cx="3536950" cy="1949450"/>
              </a:xfrm>
              <a:custGeom>
                <a:avLst/>
                <a:gdLst>
                  <a:gd name="T0" fmla="*/ 372 w 2228"/>
                  <a:gd name="T1" fmla="*/ 886 h 1228"/>
                  <a:gd name="T2" fmla="*/ 394 w 2228"/>
                  <a:gd name="T3" fmla="*/ 898 h 1228"/>
                  <a:gd name="T4" fmla="*/ 394 w 2228"/>
                  <a:gd name="T5" fmla="*/ 1018 h 1228"/>
                  <a:gd name="T6" fmla="*/ 390 w 2228"/>
                  <a:gd name="T7" fmla="*/ 1034 h 1228"/>
                  <a:gd name="T8" fmla="*/ 368 w 2228"/>
                  <a:gd name="T9" fmla="*/ 1050 h 1228"/>
                  <a:gd name="T10" fmla="*/ 338 w 2228"/>
                  <a:gd name="T11" fmla="*/ 1084 h 1228"/>
                  <a:gd name="T12" fmla="*/ 322 w 2228"/>
                  <a:gd name="T13" fmla="*/ 1126 h 1228"/>
                  <a:gd name="T14" fmla="*/ 328 w 2228"/>
                  <a:gd name="T15" fmla="*/ 1164 h 1228"/>
                  <a:gd name="T16" fmla="*/ 364 w 2228"/>
                  <a:gd name="T17" fmla="*/ 1210 h 1228"/>
                  <a:gd name="T18" fmla="*/ 414 w 2228"/>
                  <a:gd name="T19" fmla="*/ 1228 h 1228"/>
                  <a:gd name="T20" fmla="*/ 452 w 2228"/>
                  <a:gd name="T21" fmla="*/ 1228 h 1228"/>
                  <a:gd name="T22" fmla="*/ 518 w 2228"/>
                  <a:gd name="T23" fmla="*/ 1202 h 1228"/>
                  <a:gd name="T24" fmla="*/ 554 w 2228"/>
                  <a:gd name="T25" fmla="*/ 1158 h 1228"/>
                  <a:gd name="T26" fmla="*/ 558 w 2228"/>
                  <a:gd name="T27" fmla="*/ 1138 h 1228"/>
                  <a:gd name="T28" fmla="*/ 552 w 2228"/>
                  <a:gd name="T29" fmla="*/ 1102 h 1228"/>
                  <a:gd name="T30" fmla="*/ 534 w 2228"/>
                  <a:gd name="T31" fmla="*/ 1072 h 1228"/>
                  <a:gd name="T32" fmla="*/ 492 w 2228"/>
                  <a:gd name="T33" fmla="*/ 1040 h 1228"/>
                  <a:gd name="T34" fmla="*/ 474 w 2228"/>
                  <a:gd name="T35" fmla="*/ 1030 h 1228"/>
                  <a:gd name="T36" fmla="*/ 466 w 2228"/>
                  <a:gd name="T37" fmla="*/ 1012 h 1228"/>
                  <a:gd name="T38" fmla="*/ 470 w 2228"/>
                  <a:gd name="T39" fmla="*/ 904 h 1228"/>
                  <a:gd name="T40" fmla="*/ 490 w 2228"/>
                  <a:gd name="T41" fmla="*/ 892 h 1228"/>
                  <a:gd name="T42" fmla="*/ 1294 w 2228"/>
                  <a:gd name="T43" fmla="*/ 820 h 1228"/>
                  <a:gd name="T44" fmla="*/ 1256 w 2228"/>
                  <a:gd name="T45" fmla="*/ 788 h 1228"/>
                  <a:gd name="T46" fmla="*/ 1220 w 2228"/>
                  <a:gd name="T47" fmla="*/ 730 h 1228"/>
                  <a:gd name="T48" fmla="*/ 1210 w 2228"/>
                  <a:gd name="T49" fmla="*/ 674 h 1228"/>
                  <a:gd name="T50" fmla="*/ 1214 w 2228"/>
                  <a:gd name="T51" fmla="*/ 646 h 1228"/>
                  <a:gd name="T52" fmla="*/ 1232 w 2228"/>
                  <a:gd name="T53" fmla="*/ 610 h 1228"/>
                  <a:gd name="T54" fmla="*/ 1260 w 2228"/>
                  <a:gd name="T55" fmla="*/ 584 h 1228"/>
                  <a:gd name="T56" fmla="*/ 1310 w 2228"/>
                  <a:gd name="T57" fmla="*/ 562 h 1228"/>
                  <a:gd name="T58" fmla="*/ 1366 w 2228"/>
                  <a:gd name="T59" fmla="*/ 554 h 1228"/>
                  <a:gd name="T60" fmla="*/ 1454 w 2228"/>
                  <a:gd name="T61" fmla="*/ 568 h 1228"/>
                  <a:gd name="T62" fmla="*/ 1492 w 2228"/>
                  <a:gd name="T63" fmla="*/ 588 h 1228"/>
                  <a:gd name="T64" fmla="*/ 1520 w 2228"/>
                  <a:gd name="T65" fmla="*/ 616 h 1228"/>
                  <a:gd name="T66" fmla="*/ 1534 w 2228"/>
                  <a:gd name="T67" fmla="*/ 656 h 1228"/>
                  <a:gd name="T68" fmla="*/ 1534 w 2228"/>
                  <a:gd name="T69" fmla="*/ 686 h 1228"/>
                  <a:gd name="T70" fmla="*/ 1516 w 2228"/>
                  <a:gd name="T71" fmla="*/ 750 h 1228"/>
                  <a:gd name="T72" fmla="*/ 1478 w 2228"/>
                  <a:gd name="T73" fmla="*/ 802 h 1228"/>
                  <a:gd name="T74" fmla="*/ 2228 w 2228"/>
                  <a:gd name="T75" fmla="*/ 888 h 1228"/>
                  <a:gd name="T76" fmla="*/ 2168 w 2228"/>
                  <a:gd name="T77" fmla="*/ 754 h 1228"/>
                  <a:gd name="T78" fmla="*/ 2052 w 2228"/>
                  <a:gd name="T79" fmla="*/ 564 h 1228"/>
                  <a:gd name="T80" fmla="*/ 1982 w 2228"/>
                  <a:gd name="T81" fmla="*/ 478 h 1228"/>
                  <a:gd name="T82" fmla="*/ 1904 w 2228"/>
                  <a:gd name="T83" fmla="*/ 404 h 1228"/>
                  <a:gd name="T84" fmla="*/ 1798 w 2228"/>
                  <a:gd name="T85" fmla="*/ 318 h 1228"/>
                  <a:gd name="T86" fmla="*/ 1636 w 2228"/>
                  <a:gd name="T87" fmla="*/ 204 h 1228"/>
                  <a:gd name="T88" fmla="*/ 1468 w 2228"/>
                  <a:gd name="T89" fmla="*/ 114 h 1228"/>
                  <a:gd name="T90" fmla="*/ 1282 w 2228"/>
                  <a:gd name="T91" fmla="*/ 48 h 1228"/>
                  <a:gd name="T92" fmla="*/ 1076 w 2228"/>
                  <a:gd name="T93" fmla="*/ 10 h 1228"/>
                  <a:gd name="T94" fmla="*/ 920 w 2228"/>
                  <a:gd name="T95" fmla="*/ 0 h 1228"/>
                  <a:gd name="T96" fmla="*/ 762 w 2228"/>
                  <a:gd name="T97" fmla="*/ 6 h 1228"/>
                  <a:gd name="T98" fmla="*/ 590 w 2228"/>
                  <a:gd name="T99" fmla="*/ 32 h 1228"/>
                  <a:gd name="T100" fmla="*/ 412 w 2228"/>
                  <a:gd name="T101" fmla="*/ 80 h 1228"/>
                  <a:gd name="T102" fmla="*/ 232 w 2228"/>
                  <a:gd name="T103" fmla="*/ 152 h 1228"/>
                  <a:gd name="T104" fmla="*/ 56 w 2228"/>
                  <a:gd name="T105" fmla="*/ 252 h 1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228" h="1228">
                    <a:moveTo>
                      <a:pt x="0" y="886"/>
                    </a:moveTo>
                    <a:lnTo>
                      <a:pt x="372" y="886"/>
                    </a:lnTo>
                    <a:lnTo>
                      <a:pt x="372" y="886"/>
                    </a:lnTo>
                    <a:lnTo>
                      <a:pt x="382" y="886"/>
                    </a:lnTo>
                    <a:lnTo>
                      <a:pt x="388" y="892"/>
                    </a:lnTo>
                    <a:lnTo>
                      <a:pt x="394" y="898"/>
                    </a:lnTo>
                    <a:lnTo>
                      <a:pt x="394" y="908"/>
                    </a:lnTo>
                    <a:lnTo>
                      <a:pt x="394" y="1018"/>
                    </a:lnTo>
                    <a:lnTo>
                      <a:pt x="394" y="1018"/>
                    </a:lnTo>
                    <a:lnTo>
                      <a:pt x="394" y="1024"/>
                    </a:lnTo>
                    <a:lnTo>
                      <a:pt x="392" y="1030"/>
                    </a:lnTo>
                    <a:lnTo>
                      <a:pt x="390" y="1034"/>
                    </a:lnTo>
                    <a:lnTo>
                      <a:pt x="384" y="1038"/>
                    </a:lnTo>
                    <a:lnTo>
                      <a:pt x="384" y="1038"/>
                    </a:lnTo>
                    <a:lnTo>
                      <a:pt x="368" y="1050"/>
                    </a:lnTo>
                    <a:lnTo>
                      <a:pt x="358" y="1060"/>
                    </a:lnTo>
                    <a:lnTo>
                      <a:pt x="346" y="1072"/>
                    </a:lnTo>
                    <a:lnTo>
                      <a:pt x="338" y="1084"/>
                    </a:lnTo>
                    <a:lnTo>
                      <a:pt x="330" y="1098"/>
                    </a:lnTo>
                    <a:lnTo>
                      <a:pt x="324" y="1112"/>
                    </a:lnTo>
                    <a:lnTo>
                      <a:pt x="322" y="1126"/>
                    </a:lnTo>
                    <a:lnTo>
                      <a:pt x="322" y="1126"/>
                    </a:lnTo>
                    <a:lnTo>
                      <a:pt x="324" y="1146"/>
                    </a:lnTo>
                    <a:lnTo>
                      <a:pt x="328" y="1164"/>
                    </a:lnTo>
                    <a:lnTo>
                      <a:pt x="336" y="1182"/>
                    </a:lnTo>
                    <a:lnTo>
                      <a:pt x="348" y="1196"/>
                    </a:lnTo>
                    <a:lnTo>
                      <a:pt x="364" y="1210"/>
                    </a:lnTo>
                    <a:lnTo>
                      <a:pt x="382" y="1220"/>
                    </a:lnTo>
                    <a:lnTo>
                      <a:pt x="402" y="1226"/>
                    </a:lnTo>
                    <a:lnTo>
                      <a:pt x="414" y="1228"/>
                    </a:lnTo>
                    <a:lnTo>
                      <a:pt x="426" y="1228"/>
                    </a:lnTo>
                    <a:lnTo>
                      <a:pt x="426" y="1228"/>
                    </a:lnTo>
                    <a:lnTo>
                      <a:pt x="452" y="1228"/>
                    </a:lnTo>
                    <a:lnTo>
                      <a:pt x="478" y="1222"/>
                    </a:lnTo>
                    <a:lnTo>
                      <a:pt x="500" y="1214"/>
                    </a:lnTo>
                    <a:lnTo>
                      <a:pt x="518" y="1202"/>
                    </a:lnTo>
                    <a:lnTo>
                      <a:pt x="534" y="1190"/>
                    </a:lnTo>
                    <a:lnTo>
                      <a:pt x="546" y="1174"/>
                    </a:lnTo>
                    <a:lnTo>
                      <a:pt x="554" y="1158"/>
                    </a:lnTo>
                    <a:lnTo>
                      <a:pt x="556" y="1148"/>
                    </a:lnTo>
                    <a:lnTo>
                      <a:pt x="558" y="1138"/>
                    </a:lnTo>
                    <a:lnTo>
                      <a:pt x="558" y="1138"/>
                    </a:lnTo>
                    <a:lnTo>
                      <a:pt x="558" y="1126"/>
                    </a:lnTo>
                    <a:lnTo>
                      <a:pt x="556" y="1112"/>
                    </a:lnTo>
                    <a:lnTo>
                      <a:pt x="552" y="1102"/>
                    </a:lnTo>
                    <a:lnTo>
                      <a:pt x="546" y="1090"/>
                    </a:lnTo>
                    <a:lnTo>
                      <a:pt x="540" y="1080"/>
                    </a:lnTo>
                    <a:lnTo>
                      <a:pt x="534" y="1072"/>
                    </a:lnTo>
                    <a:lnTo>
                      <a:pt x="520" y="1058"/>
                    </a:lnTo>
                    <a:lnTo>
                      <a:pt x="506" y="1046"/>
                    </a:lnTo>
                    <a:lnTo>
                      <a:pt x="492" y="1040"/>
                    </a:lnTo>
                    <a:lnTo>
                      <a:pt x="480" y="1034"/>
                    </a:lnTo>
                    <a:lnTo>
                      <a:pt x="480" y="1034"/>
                    </a:lnTo>
                    <a:lnTo>
                      <a:pt x="474" y="1030"/>
                    </a:lnTo>
                    <a:lnTo>
                      <a:pt x="470" y="1024"/>
                    </a:lnTo>
                    <a:lnTo>
                      <a:pt x="466" y="1018"/>
                    </a:lnTo>
                    <a:lnTo>
                      <a:pt x="466" y="1012"/>
                    </a:lnTo>
                    <a:lnTo>
                      <a:pt x="468" y="912"/>
                    </a:lnTo>
                    <a:lnTo>
                      <a:pt x="468" y="912"/>
                    </a:lnTo>
                    <a:lnTo>
                      <a:pt x="470" y="904"/>
                    </a:lnTo>
                    <a:lnTo>
                      <a:pt x="476" y="898"/>
                    </a:lnTo>
                    <a:lnTo>
                      <a:pt x="482" y="894"/>
                    </a:lnTo>
                    <a:lnTo>
                      <a:pt x="490" y="892"/>
                    </a:lnTo>
                    <a:lnTo>
                      <a:pt x="1294" y="892"/>
                    </a:lnTo>
                    <a:lnTo>
                      <a:pt x="1294" y="820"/>
                    </a:lnTo>
                    <a:lnTo>
                      <a:pt x="1294" y="820"/>
                    </a:lnTo>
                    <a:lnTo>
                      <a:pt x="1282" y="812"/>
                    </a:lnTo>
                    <a:lnTo>
                      <a:pt x="1270" y="802"/>
                    </a:lnTo>
                    <a:lnTo>
                      <a:pt x="1256" y="788"/>
                    </a:lnTo>
                    <a:lnTo>
                      <a:pt x="1242" y="772"/>
                    </a:lnTo>
                    <a:lnTo>
                      <a:pt x="1230" y="752"/>
                    </a:lnTo>
                    <a:lnTo>
                      <a:pt x="1220" y="730"/>
                    </a:lnTo>
                    <a:lnTo>
                      <a:pt x="1212" y="704"/>
                    </a:lnTo>
                    <a:lnTo>
                      <a:pt x="1210" y="690"/>
                    </a:lnTo>
                    <a:lnTo>
                      <a:pt x="1210" y="674"/>
                    </a:lnTo>
                    <a:lnTo>
                      <a:pt x="1210" y="674"/>
                    </a:lnTo>
                    <a:lnTo>
                      <a:pt x="1212" y="660"/>
                    </a:lnTo>
                    <a:lnTo>
                      <a:pt x="1214" y="646"/>
                    </a:lnTo>
                    <a:lnTo>
                      <a:pt x="1218" y="632"/>
                    </a:lnTo>
                    <a:lnTo>
                      <a:pt x="1224" y="620"/>
                    </a:lnTo>
                    <a:lnTo>
                      <a:pt x="1232" y="610"/>
                    </a:lnTo>
                    <a:lnTo>
                      <a:pt x="1240" y="600"/>
                    </a:lnTo>
                    <a:lnTo>
                      <a:pt x="1250" y="592"/>
                    </a:lnTo>
                    <a:lnTo>
                      <a:pt x="1260" y="584"/>
                    </a:lnTo>
                    <a:lnTo>
                      <a:pt x="1272" y="576"/>
                    </a:lnTo>
                    <a:lnTo>
                      <a:pt x="1284" y="570"/>
                    </a:lnTo>
                    <a:lnTo>
                      <a:pt x="1310" y="562"/>
                    </a:lnTo>
                    <a:lnTo>
                      <a:pt x="1338" y="556"/>
                    </a:lnTo>
                    <a:lnTo>
                      <a:pt x="1366" y="554"/>
                    </a:lnTo>
                    <a:lnTo>
                      <a:pt x="1366" y="554"/>
                    </a:lnTo>
                    <a:lnTo>
                      <a:pt x="1396" y="556"/>
                    </a:lnTo>
                    <a:lnTo>
                      <a:pt x="1426" y="560"/>
                    </a:lnTo>
                    <a:lnTo>
                      <a:pt x="1454" y="568"/>
                    </a:lnTo>
                    <a:lnTo>
                      <a:pt x="1466" y="574"/>
                    </a:lnTo>
                    <a:lnTo>
                      <a:pt x="1480" y="580"/>
                    </a:lnTo>
                    <a:lnTo>
                      <a:pt x="1492" y="588"/>
                    </a:lnTo>
                    <a:lnTo>
                      <a:pt x="1502" y="596"/>
                    </a:lnTo>
                    <a:lnTo>
                      <a:pt x="1512" y="606"/>
                    </a:lnTo>
                    <a:lnTo>
                      <a:pt x="1520" y="616"/>
                    </a:lnTo>
                    <a:lnTo>
                      <a:pt x="1526" y="628"/>
                    </a:lnTo>
                    <a:lnTo>
                      <a:pt x="1530" y="642"/>
                    </a:lnTo>
                    <a:lnTo>
                      <a:pt x="1534" y="656"/>
                    </a:lnTo>
                    <a:lnTo>
                      <a:pt x="1534" y="672"/>
                    </a:lnTo>
                    <a:lnTo>
                      <a:pt x="1534" y="672"/>
                    </a:lnTo>
                    <a:lnTo>
                      <a:pt x="1534" y="686"/>
                    </a:lnTo>
                    <a:lnTo>
                      <a:pt x="1532" y="700"/>
                    </a:lnTo>
                    <a:lnTo>
                      <a:pt x="1526" y="726"/>
                    </a:lnTo>
                    <a:lnTo>
                      <a:pt x="1516" y="750"/>
                    </a:lnTo>
                    <a:lnTo>
                      <a:pt x="1504" y="770"/>
                    </a:lnTo>
                    <a:lnTo>
                      <a:pt x="1490" y="788"/>
                    </a:lnTo>
                    <a:lnTo>
                      <a:pt x="1478" y="802"/>
                    </a:lnTo>
                    <a:lnTo>
                      <a:pt x="1456" y="822"/>
                    </a:lnTo>
                    <a:lnTo>
                      <a:pt x="1456" y="888"/>
                    </a:lnTo>
                    <a:lnTo>
                      <a:pt x="2228" y="888"/>
                    </a:lnTo>
                    <a:lnTo>
                      <a:pt x="2228" y="888"/>
                    </a:lnTo>
                    <a:lnTo>
                      <a:pt x="2200" y="820"/>
                    </a:lnTo>
                    <a:lnTo>
                      <a:pt x="2168" y="754"/>
                    </a:lnTo>
                    <a:lnTo>
                      <a:pt x="2132" y="688"/>
                    </a:lnTo>
                    <a:lnTo>
                      <a:pt x="2094" y="624"/>
                    </a:lnTo>
                    <a:lnTo>
                      <a:pt x="2052" y="564"/>
                    </a:lnTo>
                    <a:lnTo>
                      <a:pt x="2030" y="534"/>
                    </a:lnTo>
                    <a:lnTo>
                      <a:pt x="2006" y="506"/>
                    </a:lnTo>
                    <a:lnTo>
                      <a:pt x="1982" y="478"/>
                    </a:lnTo>
                    <a:lnTo>
                      <a:pt x="1956" y="452"/>
                    </a:lnTo>
                    <a:lnTo>
                      <a:pt x="1930" y="428"/>
                    </a:lnTo>
                    <a:lnTo>
                      <a:pt x="1904" y="404"/>
                    </a:lnTo>
                    <a:lnTo>
                      <a:pt x="1904" y="404"/>
                    </a:lnTo>
                    <a:lnTo>
                      <a:pt x="1850" y="360"/>
                    </a:lnTo>
                    <a:lnTo>
                      <a:pt x="1798" y="318"/>
                    </a:lnTo>
                    <a:lnTo>
                      <a:pt x="1744" y="278"/>
                    </a:lnTo>
                    <a:lnTo>
                      <a:pt x="1690" y="240"/>
                    </a:lnTo>
                    <a:lnTo>
                      <a:pt x="1636" y="204"/>
                    </a:lnTo>
                    <a:lnTo>
                      <a:pt x="1582" y="172"/>
                    </a:lnTo>
                    <a:lnTo>
                      <a:pt x="1524" y="142"/>
                    </a:lnTo>
                    <a:lnTo>
                      <a:pt x="1468" y="114"/>
                    </a:lnTo>
                    <a:lnTo>
                      <a:pt x="1408" y="88"/>
                    </a:lnTo>
                    <a:lnTo>
                      <a:pt x="1346" y="66"/>
                    </a:lnTo>
                    <a:lnTo>
                      <a:pt x="1282" y="48"/>
                    </a:lnTo>
                    <a:lnTo>
                      <a:pt x="1216" y="32"/>
                    </a:lnTo>
                    <a:lnTo>
                      <a:pt x="1148" y="18"/>
                    </a:lnTo>
                    <a:lnTo>
                      <a:pt x="1076" y="10"/>
                    </a:lnTo>
                    <a:lnTo>
                      <a:pt x="1000" y="2"/>
                    </a:lnTo>
                    <a:lnTo>
                      <a:pt x="920" y="0"/>
                    </a:lnTo>
                    <a:lnTo>
                      <a:pt x="920" y="0"/>
                    </a:lnTo>
                    <a:lnTo>
                      <a:pt x="870" y="0"/>
                    </a:lnTo>
                    <a:lnTo>
                      <a:pt x="816" y="2"/>
                    </a:lnTo>
                    <a:lnTo>
                      <a:pt x="762" y="6"/>
                    </a:lnTo>
                    <a:lnTo>
                      <a:pt x="706" y="12"/>
                    </a:lnTo>
                    <a:lnTo>
                      <a:pt x="648" y="22"/>
                    </a:lnTo>
                    <a:lnTo>
                      <a:pt x="590" y="32"/>
                    </a:lnTo>
                    <a:lnTo>
                      <a:pt x="530" y="46"/>
                    </a:lnTo>
                    <a:lnTo>
                      <a:pt x="472" y="60"/>
                    </a:lnTo>
                    <a:lnTo>
                      <a:pt x="412" y="80"/>
                    </a:lnTo>
                    <a:lnTo>
                      <a:pt x="352" y="100"/>
                    </a:lnTo>
                    <a:lnTo>
                      <a:pt x="292" y="124"/>
                    </a:lnTo>
                    <a:lnTo>
                      <a:pt x="232" y="152"/>
                    </a:lnTo>
                    <a:lnTo>
                      <a:pt x="172" y="182"/>
                    </a:lnTo>
                    <a:lnTo>
                      <a:pt x="114" y="216"/>
                    </a:lnTo>
                    <a:lnTo>
                      <a:pt x="56" y="252"/>
                    </a:lnTo>
                    <a:lnTo>
                      <a:pt x="0" y="292"/>
                    </a:lnTo>
                    <a:lnTo>
                      <a:pt x="0" y="886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1350"/>
              </a:p>
            </p:txBody>
          </p:sp>
          <p:sp>
            <p:nvSpPr>
              <p:cNvPr id="59" name="Freeform 152"/>
              <p:cNvSpPr>
                <a:spLocks/>
              </p:cNvSpPr>
              <p:nvPr/>
            </p:nvSpPr>
            <p:spPr bwMode="auto">
              <a:xfrm>
                <a:off x="11941897" y="5287963"/>
                <a:ext cx="1895475" cy="2003425"/>
              </a:xfrm>
              <a:custGeom>
                <a:avLst/>
                <a:gdLst>
                  <a:gd name="T0" fmla="*/ 866 w 1194"/>
                  <a:gd name="T1" fmla="*/ 844 h 1262"/>
                  <a:gd name="T2" fmla="*/ 874 w 1194"/>
                  <a:gd name="T3" fmla="*/ 828 h 1262"/>
                  <a:gd name="T4" fmla="*/ 890 w 1194"/>
                  <a:gd name="T5" fmla="*/ 822 h 1262"/>
                  <a:gd name="T6" fmla="*/ 984 w 1194"/>
                  <a:gd name="T7" fmla="*/ 822 h 1262"/>
                  <a:gd name="T8" fmla="*/ 1002 w 1194"/>
                  <a:gd name="T9" fmla="*/ 830 h 1262"/>
                  <a:gd name="T10" fmla="*/ 1020 w 1194"/>
                  <a:gd name="T11" fmla="*/ 850 h 1262"/>
                  <a:gd name="T12" fmla="*/ 1046 w 1194"/>
                  <a:gd name="T13" fmla="*/ 874 h 1262"/>
                  <a:gd name="T14" fmla="*/ 1078 w 1194"/>
                  <a:gd name="T15" fmla="*/ 894 h 1262"/>
                  <a:gd name="T16" fmla="*/ 1112 w 1194"/>
                  <a:gd name="T17" fmla="*/ 902 h 1262"/>
                  <a:gd name="T18" fmla="*/ 1122 w 1194"/>
                  <a:gd name="T19" fmla="*/ 900 h 1262"/>
                  <a:gd name="T20" fmla="*/ 1142 w 1194"/>
                  <a:gd name="T21" fmla="*/ 896 h 1262"/>
                  <a:gd name="T22" fmla="*/ 1158 w 1194"/>
                  <a:gd name="T23" fmla="*/ 884 h 1262"/>
                  <a:gd name="T24" fmla="*/ 1176 w 1194"/>
                  <a:gd name="T25" fmla="*/ 862 h 1262"/>
                  <a:gd name="T26" fmla="*/ 1190 w 1194"/>
                  <a:gd name="T27" fmla="*/ 822 h 1262"/>
                  <a:gd name="T28" fmla="*/ 1194 w 1194"/>
                  <a:gd name="T29" fmla="*/ 778 h 1262"/>
                  <a:gd name="T30" fmla="*/ 1194 w 1194"/>
                  <a:gd name="T31" fmla="*/ 754 h 1262"/>
                  <a:gd name="T32" fmla="*/ 1182 w 1194"/>
                  <a:gd name="T33" fmla="*/ 714 h 1262"/>
                  <a:gd name="T34" fmla="*/ 1162 w 1194"/>
                  <a:gd name="T35" fmla="*/ 686 h 1262"/>
                  <a:gd name="T36" fmla="*/ 1132 w 1194"/>
                  <a:gd name="T37" fmla="*/ 672 h 1262"/>
                  <a:gd name="T38" fmla="*/ 1114 w 1194"/>
                  <a:gd name="T39" fmla="*/ 668 h 1262"/>
                  <a:gd name="T40" fmla="*/ 1086 w 1194"/>
                  <a:gd name="T41" fmla="*/ 676 h 1262"/>
                  <a:gd name="T42" fmla="*/ 1054 w 1194"/>
                  <a:gd name="T43" fmla="*/ 696 h 1262"/>
                  <a:gd name="T44" fmla="*/ 1022 w 1194"/>
                  <a:gd name="T45" fmla="*/ 722 h 1262"/>
                  <a:gd name="T46" fmla="*/ 998 w 1194"/>
                  <a:gd name="T47" fmla="*/ 748 h 1262"/>
                  <a:gd name="T48" fmla="*/ 982 w 1194"/>
                  <a:gd name="T49" fmla="*/ 754 h 1262"/>
                  <a:gd name="T50" fmla="*/ 882 w 1194"/>
                  <a:gd name="T51" fmla="*/ 754 h 1262"/>
                  <a:gd name="T52" fmla="*/ 868 w 1194"/>
                  <a:gd name="T53" fmla="*/ 748 h 1262"/>
                  <a:gd name="T54" fmla="*/ 860 w 1194"/>
                  <a:gd name="T55" fmla="*/ 732 h 1262"/>
                  <a:gd name="T56" fmla="*/ 522 w 1194"/>
                  <a:gd name="T57" fmla="*/ 334 h 1262"/>
                  <a:gd name="T58" fmla="*/ 514 w 1194"/>
                  <a:gd name="T59" fmla="*/ 332 h 1262"/>
                  <a:gd name="T60" fmla="*/ 502 w 1194"/>
                  <a:gd name="T61" fmla="*/ 320 h 1262"/>
                  <a:gd name="T62" fmla="*/ 500 w 1194"/>
                  <a:gd name="T63" fmla="*/ 214 h 1262"/>
                  <a:gd name="T64" fmla="*/ 502 w 1194"/>
                  <a:gd name="T65" fmla="*/ 208 h 1262"/>
                  <a:gd name="T66" fmla="*/ 506 w 1194"/>
                  <a:gd name="T67" fmla="*/ 198 h 1262"/>
                  <a:gd name="T68" fmla="*/ 512 w 1194"/>
                  <a:gd name="T69" fmla="*/ 196 h 1262"/>
                  <a:gd name="T70" fmla="*/ 534 w 1194"/>
                  <a:gd name="T71" fmla="*/ 176 h 1262"/>
                  <a:gd name="T72" fmla="*/ 558 w 1194"/>
                  <a:gd name="T73" fmla="*/ 146 h 1262"/>
                  <a:gd name="T74" fmla="*/ 574 w 1194"/>
                  <a:gd name="T75" fmla="*/ 112 h 1262"/>
                  <a:gd name="T76" fmla="*/ 580 w 1194"/>
                  <a:gd name="T77" fmla="*/ 88 h 1262"/>
                  <a:gd name="T78" fmla="*/ 580 w 1194"/>
                  <a:gd name="T79" fmla="*/ 74 h 1262"/>
                  <a:gd name="T80" fmla="*/ 576 w 1194"/>
                  <a:gd name="T81" fmla="*/ 50 h 1262"/>
                  <a:gd name="T82" fmla="*/ 564 w 1194"/>
                  <a:gd name="T83" fmla="*/ 32 h 1262"/>
                  <a:gd name="T84" fmla="*/ 546 w 1194"/>
                  <a:gd name="T85" fmla="*/ 20 h 1262"/>
                  <a:gd name="T86" fmla="*/ 504 w 1194"/>
                  <a:gd name="T87" fmla="*/ 4 h 1262"/>
                  <a:gd name="T88" fmla="*/ 456 w 1194"/>
                  <a:gd name="T89" fmla="*/ 0 h 1262"/>
                  <a:gd name="T90" fmla="*/ 440 w 1194"/>
                  <a:gd name="T91" fmla="*/ 0 h 1262"/>
                  <a:gd name="T92" fmla="*/ 402 w 1194"/>
                  <a:gd name="T93" fmla="*/ 8 h 1262"/>
                  <a:gd name="T94" fmla="*/ 368 w 1194"/>
                  <a:gd name="T95" fmla="*/ 26 h 1262"/>
                  <a:gd name="T96" fmla="*/ 356 w 1194"/>
                  <a:gd name="T97" fmla="*/ 40 h 1262"/>
                  <a:gd name="T98" fmla="*/ 348 w 1194"/>
                  <a:gd name="T99" fmla="*/ 56 h 1262"/>
                  <a:gd name="T100" fmla="*/ 344 w 1194"/>
                  <a:gd name="T101" fmla="*/ 76 h 1262"/>
                  <a:gd name="T102" fmla="*/ 346 w 1194"/>
                  <a:gd name="T103" fmla="*/ 90 h 1262"/>
                  <a:gd name="T104" fmla="*/ 350 w 1194"/>
                  <a:gd name="T105" fmla="*/ 114 h 1262"/>
                  <a:gd name="T106" fmla="*/ 366 w 1194"/>
                  <a:gd name="T107" fmla="*/ 146 h 1262"/>
                  <a:gd name="T108" fmla="*/ 392 w 1194"/>
                  <a:gd name="T109" fmla="*/ 174 h 1262"/>
                  <a:gd name="T110" fmla="*/ 416 w 1194"/>
                  <a:gd name="T111" fmla="*/ 192 h 1262"/>
                  <a:gd name="T112" fmla="*/ 420 w 1194"/>
                  <a:gd name="T113" fmla="*/ 194 h 1262"/>
                  <a:gd name="T114" fmla="*/ 426 w 1194"/>
                  <a:gd name="T115" fmla="*/ 204 h 1262"/>
                  <a:gd name="T116" fmla="*/ 428 w 1194"/>
                  <a:gd name="T117" fmla="*/ 316 h 1262"/>
                  <a:gd name="T118" fmla="*/ 426 w 1194"/>
                  <a:gd name="T119" fmla="*/ 324 h 1262"/>
                  <a:gd name="T120" fmla="*/ 414 w 1194"/>
                  <a:gd name="T121" fmla="*/ 336 h 1262"/>
                  <a:gd name="T122" fmla="*/ 0 w 1194"/>
                  <a:gd name="T123" fmla="*/ 338 h 1262"/>
                  <a:gd name="T124" fmla="*/ 866 w 1194"/>
                  <a:gd name="T125" fmla="*/ 1262 h 1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194" h="1262">
                    <a:moveTo>
                      <a:pt x="866" y="844"/>
                    </a:moveTo>
                    <a:lnTo>
                      <a:pt x="866" y="844"/>
                    </a:lnTo>
                    <a:lnTo>
                      <a:pt x="868" y="836"/>
                    </a:lnTo>
                    <a:lnTo>
                      <a:pt x="874" y="828"/>
                    </a:lnTo>
                    <a:lnTo>
                      <a:pt x="880" y="824"/>
                    </a:lnTo>
                    <a:lnTo>
                      <a:pt x="890" y="822"/>
                    </a:lnTo>
                    <a:lnTo>
                      <a:pt x="984" y="822"/>
                    </a:lnTo>
                    <a:lnTo>
                      <a:pt x="984" y="822"/>
                    </a:lnTo>
                    <a:lnTo>
                      <a:pt x="994" y="824"/>
                    </a:lnTo>
                    <a:lnTo>
                      <a:pt x="1002" y="830"/>
                    </a:lnTo>
                    <a:lnTo>
                      <a:pt x="1002" y="830"/>
                    </a:lnTo>
                    <a:lnTo>
                      <a:pt x="1020" y="850"/>
                    </a:lnTo>
                    <a:lnTo>
                      <a:pt x="1032" y="862"/>
                    </a:lnTo>
                    <a:lnTo>
                      <a:pt x="1046" y="874"/>
                    </a:lnTo>
                    <a:lnTo>
                      <a:pt x="1062" y="884"/>
                    </a:lnTo>
                    <a:lnTo>
                      <a:pt x="1078" y="894"/>
                    </a:lnTo>
                    <a:lnTo>
                      <a:pt x="1094" y="900"/>
                    </a:lnTo>
                    <a:lnTo>
                      <a:pt x="1112" y="902"/>
                    </a:lnTo>
                    <a:lnTo>
                      <a:pt x="1112" y="902"/>
                    </a:lnTo>
                    <a:lnTo>
                      <a:pt x="1122" y="900"/>
                    </a:lnTo>
                    <a:lnTo>
                      <a:pt x="1134" y="898"/>
                    </a:lnTo>
                    <a:lnTo>
                      <a:pt x="1142" y="896"/>
                    </a:lnTo>
                    <a:lnTo>
                      <a:pt x="1150" y="890"/>
                    </a:lnTo>
                    <a:lnTo>
                      <a:pt x="1158" y="884"/>
                    </a:lnTo>
                    <a:lnTo>
                      <a:pt x="1166" y="878"/>
                    </a:lnTo>
                    <a:lnTo>
                      <a:pt x="1176" y="862"/>
                    </a:lnTo>
                    <a:lnTo>
                      <a:pt x="1184" y="842"/>
                    </a:lnTo>
                    <a:lnTo>
                      <a:pt x="1190" y="822"/>
                    </a:lnTo>
                    <a:lnTo>
                      <a:pt x="1194" y="800"/>
                    </a:lnTo>
                    <a:lnTo>
                      <a:pt x="1194" y="778"/>
                    </a:lnTo>
                    <a:lnTo>
                      <a:pt x="1194" y="778"/>
                    </a:lnTo>
                    <a:lnTo>
                      <a:pt x="1194" y="754"/>
                    </a:lnTo>
                    <a:lnTo>
                      <a:pt x="1190" y="732"/>
                    </a:lnTo>
                    <a:lnTo>
                      <a:pt x="1182" y="714"/>
                    </a:lnTo>
                    <a:lnTo>
                      <a:pt x="1174" y="700"/>
                    </a:lnTo>
                    <a:lnTo>
                      <a:pt x="1162" y="686"/>
                    </a:lnTo>
                    <a:lnTo>
                      <a:pt x="1148" y="678"/>
                    </a:lnTo>
                    <a:lnTo>
                      <a:pt x="1132" y="672"/>
                    </a:lnTo>
                    <a:lnTo>
                      <a:pt x="1114" y="668"/>
                    </a:lnTo>
                    <a:lnTo>
                      <a:pt x="1114" y="668"/>
                    </a:lnTo>
                    <a:lnTo>
                      <a:pt x="1100" y="670"/>
                    </a:lnTo>
                    <a:lnTo>
                      <a:pt x="1086" y="676"/>
                    </a:lnTo>
                    <a:lnTo>
                      <a:pt x="1070" y="684"/>
                    </a:lnTo>
                    <a:lnTo>
                      <a:pt x="1054" y="696"/>
                    </a:lnTo>
                    <a:lnTo>
                      <a:pt x="1038" y="708"/>
                    </a:lnTo>
                    <a:lnTo>
                      <a:pt x="1022" y="722"/>
                    </a:lnTo>
                    <a:lnTo>
                      <a:pt x="998" y="748"/>
                    </a:lnTo>
                    <a:lnTo>
                      <a:pt x="998" y="748"/>
                    </a:lnTo>
                    <a:lnTo>
                      <a:pt x="990" y="752"/>
                    </a:lnTo>
                    <a:lnTo>
                      <a:pt x="982" y="754"/>
                    </a:lnTo>
                    <a:lnTo>
                      <a:pt x="882" y="754"/>
                    </a:lnTo>
                    <a:lnTo>
                      <a:pt x="882" y="754"/>
                    </a:lnTo>
                    <a:lnTo>
                      <a:pt x="874" y="752"/>
                    </a:lnTo>
                    <a:lnTo>
                      <a:pt x="868" y="748"/>
                    </a:lnTo>
                    <a:lnTo>
                      <a:pt x="862" y="742"/>
                    </a:lnTo>
                    <a:lnTo>
                      <a:pt x="860" y="732"/>
                    </a:lnTo>
                    <a:lnTo>
                      <a:pt x="860" y="334"/>
                    </a:lnTo>
                    <a:lnTo>
                      <a:pt x="522" y="334"/>
                    </a:lnTo>
                    <a:lnTo>
                      <a:pt x="522" y="334"/>
                    </a:lnTo>
                    <a:lnTo>
                      <a:pt x="514" y="332"/>
                    </a:lnTo>
                    <a:lnTo>
                      <a:pt x="508" y="328"/>
                    </a:lnTo>
                    <a:lnTo>
                      <a:pt x="502" y="320"/>
                    </a:lnTo>
                    <a:lnTo>
                      <a:pt x="500" y="312"/>
                    </a:lnTo>
                    <a:lnTo>
                      <a:pt x="500" y="214"/>
                    </a:lnTo>
                    <a:lnTo>
                      <a:pt x="500" y="214"/>
                    </a:lnTo>
                    <a:lnTo>
                      <a:pt x="502" y="208"/>
                    </a:lnTo>
                    <a:lnTo>
                      <a:pt x="504" y="204"/>
                    </a:lnTo>
                    <a:lnTo>
                      <a:pt x="506" y="198"/>
                    </a:lnTo>
                    <a:lnTo>
                      <a:pt x="512" y="196"/>
                    </a:lnTo>
                    <a:lnTo>
                      <a:pt x="512" y="196"/>
                    </a:lnTo>
                    <a:lnTo>
                      <a:pt x="522" y="186"/>
                    </a:lnTo>
                    <a:lnTo>
                      <a:pt x="534" y="176"/>
                    </a:lnTo>
                    <a:lnTo>
                      <a:pt x="546" y="162"/>
                    </a:lnTo>
                    <a:lnTo>
                      <a:pt x="558" y="146"/>
                    </a:lnTo>
                    <a:lnTo>
                      <a:pt x="570" y="124"/>
                    </a:lnTo>
                    <a:lnTo>
                      <a:pt x="574" y="112"/>
                    </a:lnTo>
                    <a:lnTo>
                      <a:pt x="578" y="100"/>
                    </a:lnTo>
                    <a:lnTo>
                      <a:pt x="580" y="88"/>
                    </a:lnTo>
                    <a:lnTo>
                      <a:pt x="580" y="74"/>
                    </a:lnTo>
                    <a:lnTo>
                      <a:pt x="580" y="74"/>
                    </a:lnTo>
                    <a:lnTo>
                      <a:pt x="580" y="62"/>
                    </a:lnTo>
                    <a:lnTo>
                      <a:pt x="576" y="50"/>
                    </a:lnTo>
                    <a:lnTo>
                      <a:pt x="570" y="40"/>
                    </a:lnTo>
                    <a:lnTo>
                      <a:pt x="564" y="32"/>
                    </a:lnTo>
                    <a:lnTo>
                      <a:pt x="556" y="26"/>
                    </a:lnTo>
                    <a:lnTo>
                      <a:pt x="546" y="20"/>
                    </a:lnTo>
                    <a:lnTo>
                      <a:pt x="526" y="10"/>
                    </a:lnTo>
                    <a:lnTo>
                      <a:pt x="504" y="4"/>
                    </a:lnTo>
                    <a:lnTo>
                      <a:pt x="484" y="2"/>
                    </a:lnTo>
                    <a:lnTo>
                      <a:pt x="456" y="0"/>
                    </a:lnTo>
                    <a:lnTo>
                      <a:pt x="456" y="0"/>
                    </a:lnTo>
                    <a:lnTo>
                      <a:pt x="440" y="0"/>
                    </a:lnTo>
                    <a:lnTo>
                      <a:pt x="422" y="4"/>
                    </a:lnTo>
                    <a:lnTo>
                      <a:pt x="402" y="8"/>
                    </a:lnTo>
                    <a:lnTo>
                      <a:pt x="384" y="16"/>
                    </a:lnTo>
                    <a:lnTo>
                      <a:pt x="368" y="26"/>
                    </a:lnTo>
                    <a:lnTo>
                      <a:pt x="362" y="32"/>
                    </a:lnTo>
                    <a:lnTo>
                      <a:pt x="356" y="40"/>
                    </a:lnTo>
                    <a:lnTo>
                      <a:pt x="352" y="48"/>
                    </a:lnTo>
                    <a:lnTo>
                      <a:pt x="348" y="56"/>
                    </a:lnTo>
                    <a:lnTo>
                      <a:pt x="346" y="66"/>
                    </a:lnTo>
                    <a:lnTo>
                      <a:pt x="344" y="76"/>
                    </a:lnTo>
                    <a:lnTo>
                      <a:pt x="344" y="76"/>
                    </a:lnTo>
                    <a:lnTo>
                      <a:pt x="346" y="90"/>
                    </a:lnTo>
                    <a:lnTo>
                      <a:pt x="348" y="102"/>
                    </a:lnTo>
                    <a:lnTo>
                      <a:pt x="350" y="114"/>
                    </a:lnTo>
                    <a:lnTo>
                      <a:pt x="356" y="126"/>
                    </a:lnTo>
                    <a:lnTo>
                      <a:pt x="366" y="146"/>
                    </a:lnTo>
                    <a:lnTo>
                      <a:pt x="380" y="162"/>
                    </a:lnTo>
                    <a:lnTo>
                      <a:pt x="392" y="174"/>
                    </a:lnTo>
                    <a:lnTo>
                      <a:pt x="404" y="182"/>
                    </a:lnTo>
                    <a:lnTo>
                      <a:pt x="416" y="192"/>
                    </a:lnTo>
                    <a:lnTo>
                      <a:pt x="416" y="192"/>
                    </a:lnTo>
                    <a:lnTo>
                      <a:pt x="420" y="194"/>
                    </a:lnTo>
                    <a:lnTo>
                      <a:pt x="424" y="200"/>
                    </a:lnTo>
                    <a:lnTo>
                      <a:pt x="426" y="204"/>
                    </a:lnTo>
                    <a:lnTo>
                      <a:pt x="428" y="210"/>
                    </a:lnTo>
                    <a:lnTo>
                      <a:pt x="428" y="316"/>
                    </a:lnTo>
                    <a:lnTo>
                      <a:pt x="428" y="316"/>
                    </a:lnTo>
                    <a:lnTo>
                      <a:pt x="426" y="324"/>
                    </a:lnTo>
                    <a:lnTo>
                      <a:pt x="420" y="332"/>
                    </a:lnTo>
                    <a:lnTo>
                      <a:pt x="414" y="336"/>
                    </a:lnTo>
                    <a:lnTo>
                      <a:pt x="406" y="338"/>
                    </a:lnTo>
                    <a:lnTo>
                      <a:pt x="0" y="338"/>
                    </a:lnTo>
                    <a:lnTo>
                      <a:pt x="0" y="1262"/>
                    </a:lnTo>
                    <a:lnTo>
                      <a:pt x="866" y="1262"/>
                    </a:lnTo>
                    <a:lnTo>
                      <a:pt x="866" y="844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1350"/>
              </a:p>
            </p:txBody>
          </p:sp>
          <p:sp>
            <p:nvSpPr>
              <p:cNvPr id="60" name="Freeform 153"/>
              <p:cNvSpPr>
                <a:spLocks/>
              </p:cNvSpPr>
              <p:nvPr/>
            </p:nvSpPr>
            <p:spPr bwMode="auto">
              <a:xfrm>
                <a:off x="12868997" y="5824538"/>
                <a:ext cx="1327150" cy="2876550"/>
              </a:xfrm>
              <a:custGeom>
                <a:avLst/>
                <a:gdLst>
                  <a:gd name="T0" fmla="*/ 388 w 836"/>
                  <a:gd name="T1" fmla="*/ 372 h 1812"/>
                  <a:gd name="T2" fmla="*/ 428 w 836"/>
                  <a:gd name="T3" fmla="*/ 334 h 1812"/>
                  <a:gd name="T4" fmla="*/ 488 w 836"/>
                  <a:gd name="T5" fmla="*/ 296 h 1812"/>
                  <a:gd name="T6" fmla="*/ 532 w 836"/>
                  <a:gd name="T7" fmla="*/ 286 h 1812"/>
                  <a:gd name="T8" fmla="*/ 576 w 836"/>
                  <a:gd name="T9" fmla="*/ 296 h 1812"/>
                  <a:gd name="T10" fmla="*/ 616 w 836"/>
                  <a:gd name="T11" fmla="*/ 324 h 1812"/>
                  <a:gd name="T12" fmla="*/ 638 w 836"/>
                  <a:gd name="T13" fmla="*/ 356 h 1812"/>
                  <a:gd name="T14" fmla="*/ 652 w 836"/>
                  <a:gd name="T15" fmla="*/ 402 h 1812"/>
                  <a:gd name="T16" fmla="*/ 656 w 836"/>
                  <a:gd name="T17" fmla="*/ 440 h 1812"/>
                  <a:gd name="T18" fmla="*/ 650 w 836"/>
                  <a:gd name="T19" fmla="*/ 492 h 1812"/>
                  <a:gd name="T20" fmla="*/ 636 w 836"/>
                  <a:gd name="T21" fmla="*/ 538 h 1812"/>
                  <a:gd name="T22" fmla="*/ 612 w 836"/>
                  <a:gd name="T23" fmla="*/ 572 h 1812"/>
                  <a:gd name="T24" fmla="*/ 580 w 836"/>
                  <a:gd name="T25" fmla="*/ 596 h 1812"/>
                  <a:gd name="T26" fmla="*/ 542 w 836"/>
                  <a:gd name="T27" fmla="*/ 606 h 1812"/>
                  <a:gd name="T28" fmla="*/ 516 w 836"/>
                  <a:gd name="T29" fmla="*/ 608 h 1812"/>
                  <a:gd name="T30" fmla="*/ 462 w 836"/>
                  <a:gd name="T31" fmla="*/ 588 h 1812"/>
                  <a:gd name="T32" fmla="*/ 410 w 836"/>
                  <a:gd name="T33" fmla="*/ 550 h 1812"/>
                  <a:gd name="T34" fmla="*/ 328 w 836"/>
                  <a:gd name="T35" fmla="*/ 1226 h 1812"/>
                  <a:gd name="T36" fmla="*/ 320 w 836"/>
                  <a:gd name="T37" fmla="*/ 1242 h 1812"/>
                  <a:gd name="T38" fmla="*/ 210 w 836"/>
                  <a:gd name="T39" fmla="*/ 1248 h 1812"/>
                  <a:gd name="T40" fmla="*/ 194 w 836"/>
                  <a:gd name="T41" fmla="*/ 1242 h 1812"/>
                  <a:gd name="T42" fmla="*/ 144 w 836"/>
                  <a:gd name="T43" fmla="*/ 1200 h 1812"/>
                  <a:gd name="T44" fmla="*/ 96 w 836"/>
                  <a:gd name="T45" fmla="*/ 1174 h 1812"/>
                  <a:gd name="T46" fmla="*/ 66 w 836"/>
                  <a:gd name="T47" fmla="*/ 1172 h 1812"/>
                  <a:gd name="T48" fmla="*/ 32 w 836"/>
                  <a:gd name="T49" fmla="*/ 1188 h 1812"/>
                  <a:gd name="T50" fmla="*/ 18 w 836"/>
                  <a:gd name="T51" fmla="*/ 1206 h 1812"/>
                  <a:gd name="T52" fmla="*/ 4 w 836"/>
                  <a:gd name="T53" fmla="*/ 1242 h 1812"/>
                  <a:gd name="T54" fmla="*/ 0 w 836"/>
                  <a:gd name="T55" fmla="*/ 1290 h 1812"/>
                  <a:gd name="T56" fmla="*/ 14 w 836"/>
                  <a:gd name="T57" fmla="*/ 1362 h 1812"/>
                  <a:gd name="T58" fmla="*/ 52 w 836"/>
                  <a:gd name="T59" fmla="*/ 1402 h 1812"/>
                  <a:gd name="T60" fmla="*/ 92 w 836"/>
                  <a:gd name="T61" fmla="*/ 1410 h 1812"/>
                  <a:gd name="T62" fmla="*/ 124 w 836"/>
                  <a:gd name="T63" fmla="*/ 1400 h 1812"/>
                  <a:gd name="T64" fmla="*/ 174 w 836"/>
                  <a:gd name="T65" fmla="*/ 1364 h 1812"/>
                  <a:gd name="T66" fmla="*/ 208 w 836"/>
                  <a:gd name="T67" fmla="*/ 1330 h 1812"/>
                  <a:gd name="T68" fmla="*/ 306 w 836"/>
                  <a:gd name="T69" fmla="*/ 1322 h 1812"/>
                  <a:gd name="T70" fmla="*/ 320 w 836"/>
                  <a:gd name="T71" fmla="*/ 1328 h 1812"/>
                  <a:gd name="T72" fmla="*/ 328 w 836"/>
                  <a:gd name="T73" fmla="*/ 1812 h 1812"/>
                  <a:gd name="T74" fmla="*/ 478 w 836"/>
                  <a:gd name="T75" fmla="*/ 1478 h 1812"/>
                  <a:gd name="T76" fmla="*/ 636 w 836"/>
                  <a:gd name="T77" fmla="*/ 1146 h 1812"/>
                  <a:gd name="T78" fmla="*/ 750 w 836"/>
                  <a:gd name="T79" fmla="*/ 892 h 1812"/>
                  <a:gd name="T80" fmla="*/ 792 w 836"/>
                  <a:gd name="T81" fmla="*/ 760 h 1812"/>
                  <a:gd name="T82" fmla="*/ 820 w 836"/>
                  <a:gd name="T83" fmla="*/ 634 h 1812"/>
                  <a:gd name="T84" fmla="*/ 834 w 836"/>
                  <a:gd name="T85" fmla="*/ 508 h 1812"/>
                  <a:gd name="T86" fmla="*/ 836 w 836"/>
                  <a:gd name="T87" fmla="*/ 420 h 1812"/>
                  <a:gd name="T88" fmla="*/ 824 w 836"/>
                  <a:gd name="T89" fmla="*/ 282 h 1812"/>
                  <a:gd name="T90" fmla="*/ 788 w 836"/>
                  <a:gd name="T91" fmla="*/ 118 h 1812"/>
                  <a:gd name="T92" fmla="*/ 320 w 836"/>
                  <a:gd name="T93" fmla="*/ 0 h 18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836" h="1812">
                    <a:moveTo>
                      <a:pt x="320" y="0"/>
                    </a:moveTo>
                    <a:lnTo>
                      <a:pt x="320" y="372"/>
                    </a:lnTo>
                    <a:lnTo>
                      <a:pt x="388" y="372"/>
                    </a:lnTo>
                    <a:lnTo>
                      <a:pt x="388" y="372"/>
                    </a:lnTo>
                    <a:lnTo>
                      <a:pt x="412" y="348"/>
                    </a:lnTo>
                    <a:lnTo>
                      <a:pt x="428" y="334"/>
                    </a:lnTo>
                    <a:lnTo>
                      <a:pt x="446" y="320"/>
                    </a:lnTo>
                    <a:lnTo>
                      <a:pt x="468" y="306"/>
                    </a:lnTo>
                    <a:lnTo>
                      <a:pt x="488" y="296"/>
                    </a:lnTo>
                    <a:lnTo>
                      <a:pt x="510" y="288"/>
                    </a:lnTo>
                    <a:lnTo>
                      <a:pt x="522" y="286"/>
                    </a:lnTo>
                    <a:lnTo>
                      <a:pt x="532" y="286"/>
                    </a:lnTo>
                    <a:lnTo>
                      <a:pt x="532" y="286"/>
                    </a:lnTo>
                    <a:lnTo>
                      <a:pt x="554" y="290"/>
                    </a:lnTo>
                    <a:lnTo>
                      <a:pt x="576" y="296"/>
                    </a:lnTo>
                    <a:lnTo>
                      <a:pt x="598" y="308"/>
                    </a:lnTo>
                    <a:lnTo>
                      <a:pt x="606" y="316"/>
                    </a:lnTo>
                    <a:lnTo>
                      <a:pt x="616" y="324"/>
                    </a:lnTo>
                    <a:lnTo>
                      <a:pt x="624" y="334"/>
                    </a:lnTo>
                    <a:lnTo>
                      <a:pt x="632" y="344"/>
                    </a:lnTo>
                    <a:lnTo>
                      <a:pt x="638" y="356"/>
                    </a:lnTo>
                    <a:lnTo>
                      <a:pt x="644" y="370"/>
                    </a:lnTo>
                    <a:lnTo>
                      <a:pt x="648" y="386"/>
                    </a:lnTo>
                    <a:lnTo>
                      <a:pt x="652" y="402"/>
                    </a:lnTo>
                    <a:lnTo>
                      <a:pt x="654" y="420"/>
                    </a:lnTo>
                    <a:lnTo>
                      <a:pt x="656" y="440"/>
                    </a:lnTo>
                    <a:lnTo>
                      <a:pt x="656" y="440"/>
                    </a:lnTo>
                    <a:lnTo>
                      <a:pt x="654" y="458"/>
                    </a:lnTo>
                    <a:lnTo>
                      <a:pt x="652" y="476"/>
                    </a:lnTo>
                    <a:lnTo>
                      <a:pt x="650" y="492"/>
                    </a:lnTo>
                    <a:lnTo>
                      <a:pt x="646" y="508"/>
                    </a:lnTo>
                    <a:lnTo>
                      <a:pt x="642" y="524"/>
                    </a:lnTo>
                    <a:lnTo>
                      <a:pt x="636" y="538"/>
                    </a:lnTo>
                    <a:lnTo>
                      <a:pt x="628" y="550"/>
                    </a:lnTo>
                    <a:lnTo>
                      <a:pt x="620" y="562"/>
                    </a:lnTo>
                    <a:lnTo>
                      <a:pt x="612" y="572"/>
                    </a:lnTo>
                    <a:lnTo>
                      <a:pt x="602" y="582"/>
                    </a:lnTo>
                    <a:lnTo>
                      <a:pt x="592" y="590"/>
                    </a:lnTo>
                    <a:lnTo>
                      <a:pt x="580" y="596"/>
                    </a:lnTo>
                    <a:lnTo>
                      <a:pt x="568" y="600"/>
                    </a:lnTo>
                    <a:lnTo>
                      <a:pt x="556" y="604"/>
                    </a:lnTo>
                    <a:lnTo>
                      <a:pt x="542" y="606"/>
                    </a:lnTo>
                    <a:lnTo>
                      <a:pt x="528" y="608"/>
                    </a:lnTo>
                    <a:lnTo>
                      <a:pt x="528" y="608"/>
                    </a:lnTo>
                    <a:lnTo>
                      <a:pt x="516" y="608"/>
                    </a:lnTo>
                    <a:lnTo>
                      <a:pt x="504" y="606"/>
                    </a:lnTo>
                    <a:lnTo>
                      <a:pt x="482" y="598"/>
                    </a:lnTo>
                    <a:lnTo>
                      <a:pt x="462" y="588"/>
                    </a:lnTo>
                    <a:lnTo>
                      <a:pt x="442" y="576"/>
                    </a:lnTo>
                    <a:lnTo>
                      <a:pt x="426" y="564"/>
                    </a:lnTo>
                    <a:lnTo>
                      <a:pt x="410" y="550"/>
                    </a:lnTo>
                    <a:lnTo>
                      <a:pt x="390" y="528"/>
                    </a:lnTo>
                    <a:lnTo>
                      <a:pt x="328" y="528"/>
                    </a:lnTo>
                    <a:lnTo>
                      <a:pt x="328" y="1226"/>
                    </a:lnTo>
                    <a:lnTo>
                      <a:pt x="328" y="1226"/>
                    </a:lnTo>
                    <a:lnTo>
                      <a:pt x="326" y="1234"/>
                    </a:lnTo>
                    <a:lnTo>
                      <a:pt x="320" y="1242"/>
                    </a:lnTo>
                    <a:lnTo>
                      <a:pt x="314" y="1246"/>
                    </a:lnTo>
                    <a:lnTo>
                      <a:pt x="306" y="1248"/>
                    </a:lnTo>
                    <a:lnTo>
                      <a:pt x="210" y="1248"/>
                    </a:lnTo>
                    <a:lnTo>
                      <a:pt x="210" y="1248"/>
                    </a:lnTo>
                    <a:lnTo>
                      <a:pt x="202" y="1246"/>
                    </a:lnTo>
                    <a:lnTo>
                      <a:pt x="194" y="1242"/>
                    </a:lnTo>
                    <a:lnTo>
                      <a:pt x="194" y="1242"/>
                    </a:lnTo>
                    <a:lnTo>
                      <a:pt x="174" y="1222"/>
                    </a:lnTo>
                    <a:lnTo>
                      <a:pt x="144" y="1200"/>
                    </a:lnTo>
                    <a:lnTo>
                      <a:pt x="128" y="1190"/>
                    </a:lnTo>
                    <a:lnTo>
                      <a:pt x="112" y="1180"/>
                    </a:lnTo>
                    <a:lnTo>
                      <a:pt x="96" y="1174"/>
                    </a:lnTo>
                    <a:lnTo>
                      <a:pt x="80" y="1172"/>
                    </a:lnTo>
                    <a:lnTo>
                      <a:pt x="80" y="1172"/>
                    </a:lnTo>
                    <a:lnTo>
                      <a:pt x="66" y="1172"/>
                    </a:lnTo>
                    <a:lnTo>
                      <a:pt x="54" y="1174"/>
                    </a:lnTo>
                    <a:lnTo>
                      <a:pt x="42" y="1180"/>
                    </a:lnTo>
                    <a:lnTo>
                      <a:pt x="32" y="1188"/>
                    </a:lnTo>
                    <a:lnTo>
                      <a:pt x="32" y="1188"/>
                    </a:lnTo>
                    <a:lnTo>
                      <a:pt x="24" y="1196"/>
                    </a:lnTo>
                    <a:lnTo>
                      <a:pt x="18" y="1206"/>
                    </a:lnTo>
                    <a:lnTo>
                      <a:pt x="12" y="1218"/>
                    </a:lnTo>
                    <a:lnTo>
                      <a:pt x="8" y="1230"/>
                    </a:lnTo>
                    <a:lnTo>
                      <a:pt x="4" y="1242"/>
                    </a:lnTo>
                    <a:lnTo>
                      <a:pt x="2" y="1256"/>
                    </a:lnTo>
                    <a:lnTo>
                      <a:pt x="0" y="1290"/>
                    </a:lnTo>
                    <a:lnTo>
                      <a:pt x="0" y="1290"/>
                    </a:lnTo>
                    <a:lnTo>
                      <a:pt x="0" y="1316"/>
                    </a:lnTo>
                    <a:lnTo>
                      <a:pt x="6" y="1340"/>
                    </a:lnTo>
                    <a:lnTo>
                      <a:pt x="14" y="1362"/>
                    </a:lnTo>
                    <a:lnTo>
                      <a:pt x="24" y="1378"/>
                    </a:lnTo>
                    <a:lnTo>
                      <a:pt x="36" y="1392"/>
                    </a:lnTo>
                    <a:lnTo>
                      <a:pt x="52" y="1402"/>
                    </a:lnTo>
                    <a:lnTo>
                      <a:pt x="70" y="1408"/>
                    </a:lnTo>
                    <a:lnTo>
                      <a:pt x="92" y="1410"/>
                    </a:lnTo>
                    <a:lnTo>
                      <a:pt x="92" y="1410"/>
                    </a:lnTo>
                    <a:lnTo>
                      <a:pt x="100" y="1410"/>
                    </a:lnTo>
                    <a:lnTo>
                      <a:pt x="108" y="1408"/>
                    </a:lnTo>
                    <a:lnTo>
                      <a:pt x="124" y="1400"/>
                    </a:lnTo>
                    <a:lnTo>
                      <a:pt x="142" y="1390"/>
                    </a:lnTo>
                    <a:lnTo>
                      <a:pt x="158" y="1378"/>
                    </a:lnTo>
                    <a:lnTo>
                      <a:pt x="174" y="1364"/>
                    </a:lnTo>
                    <a:lnTo>
                      <a:pt x="188" y="1350"/>
                    </a:lnTo>
                    <a:lnTo>
                      <a:pt x="208" y="1330"/>
                    </a:lnTo>
                    <a:lnTo>
                      <a:pt x="208" y="1330"/>
                    </a:lnTo>
                    <a:lnTo>
                      <a:pt x="216" y="1324"/>
                    </a:lnTo>
                    <a:lnTo>
                      <a:pt x="226" y="1322"/>
                    </a:lnTo>
                    <a:lnTo>
                      <a:pt x="306" y="1322"/>
                    </a:lnTo>
                    <a:lnTo>
                      <a:pt x="306" y="1322"/>
                    </a:lnTo>
                    <a:lnTo>
                      <a:pt x="314" y="1324"/>
                    </a:lnTo>
                    <a:lnTo>
                      <a:pt x="320" y="1328"/>
                    </a:lnTo>
                    <a:lnTo>
                      <a:pt x="326" y="1334"/>
                    </a:lnTo>
                    <a:lnTo>
                      <a:pt x="328" y="1344"/>
                    </a:lnTo>
                    <a:lnTo>
                      <a:pt x="328" y="1812"/>
                    </a:lnTo>
                    <a:lnTo>
                      <a:pt x="328" y="1812"/>
                    </a:lnTo>
                    <a:lnTo>
                      <a:pt x="398" y="1652"/>
                    </a:lnTo>
                    <a:lnTo>
                      <a:pt x="478" y="1478"/>
                    </a:lnTo>
                    <a:lnTo>
                      <a:pt x="560" y="1304"/>
                    </a:lnTo>
                    <a:lnTo>
                      <a:pt x="636" y="1146"/>
                    </a:lnTo>
                    <a:lnTo>
                      <a:pt x="636" y="1146"/>
                    </a:lnTo>
                    <a:lnTo>
                      <a:pt x="688" y="1038"/>
                    </a:lnTo>
                    <a:lnTo>
                      <a:pt x="730" y="938"/>
                    </a:lnTo>
                    <a:lnTo>
                      <a:pt x="750" y="892"/>
                    </a:lnTo>
                    <a:lnTo>
                      <a:pt x="766" y="846"/>
                    </a:lnTo>
                    <a:lnTo>
                      <a:pt x="780" y="802"/>
                    </a:lnTo>
                    <a:lnTo>
                      <a:pt x="792" y="760"/>
                    </a:lnTo>
                    <a:lnTo>
                      <a:pt x="804" y="716"/>
                    </a:lnTo>
                    <a:lnTo>
                      <a:pt x="812" y="674"/>
                    </a:lnTo>
                    <a:lnTo>
                      <a:pt x="820" y="634"/>
                    </a:lnTo>
                    <a:lnTo>
                      <a:pt x="826" y="592"/>
                    </a:lnTo>
                    <a:lnTo>
                      <a:pt x="832" y="550"/>
                    </a:lnTo>
                    <a:lnTo>
                      <a:pt x="834" y="508"/>
                    </a:lnTo>
                    <a:lnTo>
                      <a:pt x="836" y="464"/>
                    </a:lnTo>
                    <a:lnTo>
                      <a:pt x="836" y="420"/>
                    </a:lnTo>
                    <a:lnTo>
                      <a:pt x="836" y="420"/>
                    </a:lnTo>
                    <a:lnTo>
                      <a:pt x="836" y="378"/>
                    </a:lnTo>
                    <a:lnTo>
                      <a:pt x="832" y="332"/>
                    </a:lnTo>
                    <a:lnTo>
                      <a:pt x="824" y="282"/>
                    </a:lnTo>
                    <a:lnTo>
                      <a:pt x="816" y="230"/>
                    </a:lnTo>
                    <a:lnTo>
                      <a:pt x="804" y="174"/>
                    </a:lnTo>
                    <a:lnTo>
                      <a:pt x="788" y="118"/>
                    </a:lnTo>
                    <a:lnTo>
                      <a:pt x="772" y="60"/>
                    </a:lnTo>
                    <a:lnTo>
                      <a:pt x="752" y="0"/>
                    </a:lnTo>
                    <a:lnTo>
                      <a:pt x="32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1350"/>
              </a:p>
            </p:txBody>
          </p:sp>
          <p:sp>
            <p:nvSpPr>
              <p:cNvPr id="61" name="Freeform 154"/>
              <p:cNvSpPr>
                <a:spLocks/>
              </p:cNvSpPr>
              <p:nvPr/>
            </p:nvSpPr>
            <p:spPr bwMode="auto">
              <a:xfrm>
                <a:off x="10548072" y="8891588"/>
                <a:ext cx="2755900" cy="1136650"/>
              </a:xfrm>
              <a:custGeom>
                <a:avLst/>
                <a:gdLst>
                  <a:gd name="T0" fmla="*/ 1330 w 1736"/>
                  <a:gd name="T1" fmla="*/ 72 h 716"/>
                  <a:gd name="T2" fmla="*/ 1342 w 1736"/>
                  <a:gd name="T3" fmla="*/ 80 h 716"/>
                  <a:gd name="T4" fmla="*/ 1374 w 1736"/>
                  <a:gd name="T5" fmla="*/ 108 h 716"/>
                  <a:gd name="T6" fmla="*/ 1404 w 1736"/>
                  <a:gd name="T7" fmla="*/ 150 h 716"/>
                  <a:gd name="T8" fmla="*/ 1420 w 1736"/>
                  <a:gd name="T9" fmla="*/ 186 h 716"/>
                  <a:gd name="T10" fmla="*/ 1424 w 1736"/>
                  <a:gd name="T11" fmla="*/ 214 h 716"/>
                  <a:gd name="T12" fmla="*/ 1424 w 1736"/>
                  <a:gd name="T13" fmla="*/ 228 h 716"/>
                  <a:gd name="T14" fmla="*/ 1418 w 1736"/>
                  <a:gd name="T15" fmla="*/ 256 h 716"/>
                  <a:gd name="T16" fmla="*/ 1408 w 1736"/>
                  <a:gd name="T17" fmla="*/ 280 h 716"/>
                  <a:gd name="T18" fmla="*/ 1392 w 1736"/>
                  <a:gd name="T19" fmla="*/ 300 h 716"/>
                  <a:gd name="T20" fmla="*/ 1372 w 1736"/>
                  <a:gd name="T21" fmla="*/ 318 h 716"/>
                  <a:gd name="T22" fmla="*/ 1346 w 1736"/>
                  <a:gd name="T23" fmla="*/ 332 h 716"/>
                  <a:gd name="T24" fmla="*/ 1316 w 1736"/>
                  <a:gd name="T25" fmla="*/ 342 h 716"/>
                  <a:gd name="T26" fmla="*/ 1244 w 1736"/>
                  <a:gd name="T27" fmla="*/ 350 h 716"/>
                  <a:gd name="T28" fmla="*/ 1224 w 1736"/>
                  <a:gd name="T29" fmla="*/ 350 h 716"/>
                  <a:gd name="T30" fmla="*/ 1186 w 1736"/>
                  <a:gd name="T31" fmla="*/ 342 h 716"/>
                  <a:gd name="T32" fmla="*/ 1158 w 1736"/>
                  <a:gd name="T33" fmla="*/ 328 h 716"/>
                  <a:gd name="T34" fmla="*/ 1128 w 1736"/>
                  <a:gd name="T35" fmla="*/ 306 h 716"/>
                  <a:gd name="T36" fmla="*/ 1120 w 1736"/>
                  <a:gd name="T37" fmla="*/ 294 h 716"/>
                  <a:gd name="T38" fmla="*/ 1106 w 1736"/>
                  <a:gd name="T39" fmla="*/ 272 h 716"/>
                  <a:gd name="T40" fmla="*/ 1096 w 1736"/>
                  <a:gd name="T41" fmla="*/ 246 h 716"/>
                  <a:gd name="T42" fmla="*/ 1092 w 1736"/>
                  <a:gd name="T43" fmla="*/ 220 h 716"/>
                  <a:gd name="T44" fmla="*/ 1092 w 1736"/>
                  <a:gd name="T45" fmla="*/ 206 h 716"/>
                  <a:gd name="T46" fmla="*/ 1102 w 1736"/>
                  <a:gd name="T47" fmla="*/ 168 h 716"/>
                  <a:gd name="T48" fmla="*/ 1126 w 1736"/>
                  <a:gd name="T49" fmla="*/ 132 h 716"/>
                  <a:gd name="T50" fmla="*/ 1150 w 1736"/>
                  <a:gd name="T51" fmla="*/ 102 h 716"/>
                  <a:gd name="T52" fmla="*/ 1172 w 1736"/>
                  <a:gd name="T53" fmla="*/ 6 h 716"/>
                  <a:gd name="T54" fmla="*/ 0 w 1736"/>
                  <a:gd name="T55" fmla="*/ 6 h 716"/>
                  <a:gd name="T56" fmla="*/ 38 w 1736"/>
                  <a:gd name="T57" fmla="*/ 122 h 716"/>
                  <a:gd name="T58" fmla="*/ 48 w 1736"/>
                  <a:gd name="T59" fmla="*/ 168 h 716"/>
                  <a:gd name="T60" fmla="*/ 52 w 1736"/>
                  <a:gd name="T61" fmla="*/ 208 h 716"/>
                  <a:gd name="T62" fmla="*/ 50 w 1736"/>
                  <a:gd name="T63" fmla="*/ 244 h 716"/>
                  <a:gd name="T64" fmla="*/ 52 w 1736"/>
                  <a:gd name="T65" fmla="*/ 312 h 716"/>
                  <a:gd name="T66" fmla="*/ 60 w 1736"/>
                  <a:gd name="T67" fmla="*/ 374 h 716"/>
                  <a:gd name="T68" fmla="*/ 70 w 1736"/>
                  <a:gd name="T69" fmla="*/ 430 h 716"/>
                  <a:gd name="T70" fmla="*/ 94 w 1736"/>
                  <a:gd name="T71" fmla="*/ 502 h 716"/>
                  <a:gd name="T72" fmla="*/ 132 w 1736"/>
                  <a:gd name="T73" fmla="*/ 580 h 716"/>
                  <a:gd name="T74" fmla="*/ 180 w 1736"/>
                  <a:gd name="T75" fmla="*/ 638 h 716"/>
                  <a:gd name="T76" fmla="*/ 228 w 1736"/>
                  <a:gd name="T77" fmla="*/ 678 h 716"/>
                  <a:gd name="T78" fmla="*/ 276 w 1736"/>
                  <a:gd name="T79" fmla="*/ 704 h 716"/>
                  <a:gd name="T80" fmla="*/ 318 w 1736"/>
                  <a:gd name="T81" fmla="*/ 716 h 716"/>
                  <a:gd name="T82" fmla="*/ 334 w 1736"/>
                  <a:gd name="T83" fmla="*/ 716 h 716"/>
                  <a:gd name="T84" fmla="*/ 1400 w 1736"/>
                  <a:gd name="T85" fmla="*/ 716 h 716"/>
                  <a:gd name="T86" fmla="*/ 1438 w 1736"/>
                  <a:gd name="T87" fmla="*/ 710 h 716"/>
                  <a:gd name="T88" fmla="*/ 1474 w 1736"/>
                  <a:gd name="T89" fmla="*/ 694 h 716"/>
                  <a:gd name="T90" fmla="*/ 1510 w 1736"/>
                  <a:gd name="T91" fmla="*/ 668 h 716"/>
                  <a:gd name="T92" fmla="*/ 1542 w 1736"/>
                  <a:gd name="T93" fmla="*/ 636 h 716"/>
                  <a:gd name="T94" fmla="*/ 1600 w 1736"/>
                  <a:gd name="T95" fmla="*/ 560 h 716"/>
                  <a:gd name="T96" fmla="*/ 1642 w 1736"/>
                  <a:gd name="T97" fmla="*/ 482 h 716"/>
                  <a:gd name="T98" fmla="*/ 1650 w 1736"/>
                  <a:gd name="T99" fmla="*/ 460 h 716"/>
                  <a:gd name="T100" fmla="*/ 1662 w 1736"/>
                  <a:gd name="T101" fmla="*/ 414 h 716"/>
                  <a:gd name="T102" fmla="*/ 1670 w 1736"/>
                  <a:gd name="T103" fmla="*/ 336 h 716"/>
                  <a:gd name="T104" fmla="*/ 1674 w 1736"/>
                  <a:gd name="T105" fmla="*/ 228 h 716"/>
                  <a:gd name="T106" fmla="*/ 1682 w 1736"/>
                  <a:gd name="T107" fmla="*/ 136 h 716"/>
                  <a:gd name="T108" fmla="*/ 1690 w 1736"/>
                  <a:gd name="T109" fmla="*/ 102 h 716"/>
                  <a:gd name="T110" fmla="*/ 1736 w 1736"/>
                  <a:gd name="T111" fmla="*/ 0 h 7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736" h="716">
                    <a:moveTo>
                      <a:pt x="1330" y="0"/>
                    </a:moveTo>
                    <a:lnTo>
                      <a:pt x="1330" y="72"/>
                    </a:lnTo>
                    <a:lnTo>
                      <a:pt x="1330" y="72"/>
                    </a:lnTo>
                    <a:lnTo>
                      <a:pt x="1342" y="80"/>
                    </a:lnTo>
                    <a:lnTo>
                      <a:pt x="1358" y="94"/>
                    </a:lnTo>
                    <a:lnTo>
                      <a:pt x="1374" y="108"/>
                    </a:lnTo>
                    <a:lnTo>
                      <a:pt x="1390" y="128"/>
                    </a:lnTo>
                    <a:lnTo>
                      <a:pt x="1404" y="150"/>
                    </a:lnTo>
                    <a:lnTo>
                      <a:pt x="1416" y="174"/>
                    </a:lnTo>
                    <a:lnTo>
                      <a:pt x="1420" y="186"/>
                    </a:lnTo>
                    <a:lnTo>
                      <a:pt x="1422" y="200"/>
                    </a:lnTo>
                    <a:lnTo>
                      <a:pt x="1424" y="214"/>
                    </a:lnTo>
                    <a:lnTo>
                      <a:pt x="1424" y="228"/>
                    </a:lnTo>
                    <a:lnTo>
                      <a:pt x="1424" y="228"/>
                    </a:lnTo>
                    <a:lnTo>
                      <a:pt x="1422" y="242"/>
                    </a:lnTo>
                    <a:lnTo>
                      <a:pt x="1418" y="256"/>
                    </a:lnTo>
                    <a:lnTo>
                      <a:pt x="1414" y="268"/>
                    </a:lnTo>
                    <a:lnTo>
                      <a:pt x="1408" y="280"/>
                    </a:lnTo>
                    <a:lnTo>
                      <a:pt x="1400" y="290"/>
                    </a:lnTo>
                    <a:lnTo>
                      <a:pt x="1392" y="300"/>
                    </a:lnTo>
                    <a:lnTo>
                      <a:pt x="1382" y="310"/>
                    </a:lnTo>
                    <a:lnTo>
                      <a:pt x="1372" y="318"/>
                    </a:lnTo>
                    <a:lnTo>
                      <a:pt x="1360" y="326"/>
                    </a:lnTo>
                    <a:lnTo>
                      <a:pt x="1346" y="332"/>
                    </a:lnTo>
                    <a:lnTo>
                      <a:pt x="1332" y="338"/>
                    </a:lnTo>
                    <a:lnTo>
                      <a:pt x="1316" y="342"/>
                    </a:lnTo>
                    <a:lnTo>
                      <a:pt x="1282" y="348"/>
                    </a:lnTo>
                    <a:lnTo>
                      <a:pt x="1244" y="350"/>
                    </a:lnTo>
                    <a:lnTo>
                      <a:pt x="1244" y="350"/>
                    </a:lnTo>
                    <a:lnTo>
                      <a:pt x="1224" y="350"/>
                    </a:lnTo>
                    <a:lnTo>
                      <a:pt x="1204" y="346"/>
                    </a:lnTo>
                    <a:lnTo>
                      <a:pt x="1186" y="342"/>
                    </a:lnTo>
                    <a:lnTo>
                      <a:pt x="1172" y="336"/>
                    </a:lnTo>
                    <a:lnTo>
                      <a:pt x="1158" y="328"/>
                    </a:lnTo>
                    <a:lnTo>
                      <a:pt x="1146" y="320"/>
                    </a:lnTo>
                    <a:lnTo>
                      <a:pt x="1128" y="306"/>
                    </a:lnTo>
                    <a:lnTo>
                      <a:pt x="1128" y="306"/>
                    </a:lnTo>
                    <a:lnTo>
                      <a:pt x="1120" y="294"/>
                    </a:lnTo>
                    <a:lnTo>
                      <a:pt x="1112" y="284"/>
                    </a:lnTo>
                    <a:lnTo>
                      <a:pt x="1106" y="272"/>
                    </a:lnTo>
                    <a:lnTo>
                      <a:pt x="1100" y="260"/>
                    </a:lnTo>
                    <a:lnTo>
                      <a:pt x="1096" y="246"/>
                    </a:lnTo>
                    <a:lnTo>
                      <a:pt x="1094" y="234"/>
                    </a:lnTo>
                    <a:lnTo>
                      <a:pt x="1092" y="220"/>
                    </a:lnTo>
                    <a:lnTo>
                      <a:pt x="1092" y="206"/>
                    </a:lnTo>
                    <a:lnTo>
                      <a:pt x="1092" y="206"/>
                    </a:lnTo>
                    <a:lnTo>
                      <a:pt x="1096" y="186"/>
                    </a:lnTo>
                    <a:lnTo>
                      <a:pt x="1102" y="168"/>
                    </a:lnTo>
                    <a:lnTo>
                      <a:pt x="1114" y="148"/>
                    </a:lnTo>
                    <a:lnTo>
                      <a:pt x="1126" y="132"/>
                    </a:lnTo>
                    <a:lnTo>
                      <a:pt x="1138" y="116"/>
                    </a:lnTo>
                    <a:lnTo>
                      <a:pt x="1150" y="102"/>
                    </a:lnTo>
                    <a:lnTo>
                      <a:pt x="1172" y="82"/>
                    </a:lnTo>
                    <a:lnTo>
                      <a:pt x="1172" y="6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22" y="66"/>
                    </a:lnTo>
                    <a:lnTo>
                      <a:pt x="38" y="122"/>
                    </a:lnTo>
                    <a:lnTo>
                      <a:pt x="44" y="146"/>
                    </a:lnTo>
                    <a:lnTo>
                      <a:pt x="48" y="168"/>
                    </a:lnTo>
                    <a:lnTo>
                      <a:pt x="50" y="190"/>
                    </a:lnTo>
                    <a:lnTo>
                      <a:pt x="52" y="208"/>
                    </a:lnTo>
                    <a:lnTo>
                      <a:pt x="52" y="208"/>
                    </a:lnTo>
                    <a:lnTo>
                      <a:pt x="50" y="244"/>
                    </a:lnTo>
                    <a:lnTo>
                      <a:pt x="50" y="278"/>
                    </a:lnTo>
                    <a:lnTo>
                      <a:pt x="52" y="312"/>
                    </a:lnTo>
                    <a:lnTo>
                      <a:pt x="56" y="344"/>
                    </a:lnTo>
                    <a:lnTo>
                      <a:pt x="60" y="374"/>
                    </a:lnTo>
                    <a:lnTo>
                      <a:pt x="64" y="402"/>
                    </a:lnTo>
                    <a:lnTo>
                      <a:pt x="70" y="430"/>
                    </a:lnTo>
                    <a:lnTo>
                      <a:pt x="76" y="454"/>
                    </a:lnTo>
                    <a:lnTo>
                      <a:pt x="94" y="502"/>
                    </a:lnTo>
                    <a:lnTo>
                      <a:pt x="112" y="544"/>
                    </a:lnTo>
                    <a:lnTo>
                      <a:pt x="132" y="580"/>
                    </a:lnTo>
                    <a:lnTo>
                      <a:pt x="156" y="612"/>
                    </a:lnTo>
                    <a:lnTo>
                      <a:pt x="180" y="638"/>
                    </a:lnTo>
                    <a:lnTo>
                      <a:pt x="204" y="660"/>
                    </a:lnTo>
                    <a:lnTo>
                      <a:pt x="228" y="678"/>
                    </a:lnTo>
                    <a:lnTo>
                      <a:pt x="252" y="694"/>
                    </a:lnTo>
                    <a:lnTo>
                      <a:pt x="276" y="704"/>
                    </a:lnTo>
                    <a:lnTo>
                      <a:pt x="298" y="712"/>
                    </a:lnTo>
                    <a:lnTo>
                      <a:pt x="318" y="716"/>
                    </a:lnTo>
                    <a:lnTo>
                      <a:pt x="334" y="716"/>
                    </a:lnTo>
                    <a:lnTo>
                      <a:pt x="334" y="716"/>
                    </a:lnTo>
                    <a:lnTo>
                      <a:pt x="1400" y="716"/>
                    </a:lnTo>
                    <a:lnTo>
                      <a:pt x="1400" y="716"/>
                    </a:lnTo>
                    <a:lnTo>
                      <a:pt x="1420" y="716"/>
                    </a:lnTo>
                    <a:lnTo>
                      <a:pt x="1438" y="710"/>
                    </a:lnTo>
                    <a:lnTo>
                      <a:pt x="1456" y="704"/>
                    </a:lnTo>
                    <a:lnTo>
                      <a:pt x="1474" y="694"/>
                    </a:lnTo>
                    <a:lnTo>
                      <a:pt x="1492" y="682"/>
                    </a:lnTo>
                    <a:lnTo>
                      <a:pt x="1510" y="668"/>
                    </a:lnTo>
                    <a:lnTo>
                      <a:pt x="1526" y="654"/>
                    </a:lnTo>
                    <a:lnTo>
                      <a:pt x="1542" y="636"/>
                    </a:lnTo>
                    <a:lnTo>
                      <a:pt x="1574" y="600"/>
                    </a:lnTo>
                    <a:lnTo>
                      <a:pt x="1600" y="560"/>
                    </a:lnTo>
                    <a:lnTo>
                      <a:pt x="1624" y="520"/>
                    </a:lnTo>
                    <a:lnTo>
                      <a:pt x="1642" y="482"/>
                    </a:lnTo>
                    <a:lnTo>
                      <a:pt x="1642" y="482"/>
                    </a:lnTo>
                    <a:lnTo>
                      <a:pt x="1650" y="460"/>
                    </a:lnTo>
                    <a:lnTo>
                      <a:pt x="1656" y="438"/>
                    </a:lnTo>
                    <a:lnTo>
                      <a:pt x="1662" y="414"/>
                    </a:lnTo>
                    <a:lnTo>
                      <a:pt x="1664" y="390"/>
                    </a:lnTo>
                    <a:lnTo>
                      <a:pt x="1670" y="336"/>
                    </a:lnTo>
                    <a:lnTo>
                      <a:pt x="1672" y="280"/>
                    </a:lnTo>
                    <a:lnTo>
                      <a:pt x="1674" y="228"/>
                    </a:lnTo>
                    <a:lnTo>
                      <a:pt x="1676" y="178"/>
                    </a:lnTo>
                    <a:lnTo>
                      <a:pt x="1682" y="136"/>
                    </a:lnTo>
                    <a:lnTo>
                      <a:pt x="1686" y="118"/>
                    </a:lnTo>
                    <a:lnTo>
                      <a:pt x="1690" y="102"/>
                    </a:lnTo>
                    <a:lnTo>
                      <a:pt x="1690" y="102"/>
                    </a:lnTo>
                    <a:lnTo>
                      <a:pt x="1736" y="0"/>
                    </a:lnTo>
                    <a:lnTo>
                      <a:pt x="133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1350"/>
              </a:p>
            </p:txBody>
          </p:sp>
          <p:sp>
            <p:nvSpPr>
              <p:cNvPr id="62" name="Freeform 155"/>
              <p:cNvSpPr>
                <a:spLocks/>
              </p:cNvSpPr>
              <p:nvPr/>
            </p:nvSpPr>
            <p:spPr bwMode="auto">
              <a:xfrm>
                <a:off x="9636847" y="4856163"/>
                <a:ext cx="1311275" cy="3752850"/>
              </a:xfrm>
              <a:custGeom>
                <a:avLst/>
                <a:gdLst>
                  <a:gd name="T0" fmla="*/ 494 w 826"/>
                  <a:gd name="T1" fmla="*/ 1940 h 2364"/>
                  <a:gd name="T2" fmla="*/ 502 w 826"/>
                  <a:gd name="T3" fmla="*/ 1926 h 2364"/>
                  <a:gd name="T4" fmla="*/ 516 w 826"/>
                  <a:gd name="T5" fmla="*/ 1918 h 2364"/>
                  <a:gd name="T6" fmla="*/ 622 w 826"/>
                  <a:gd name="T7" fmla="*/ 1918 h 2364"/>
                  <a:gd name="T8" fmla="*/ 636 w 826"/>
                  <a:gd name="T9" fmla="*/ 1924 h 2364"/>
                  <a:gd name="T10" fmla="*/ 644 w 826"/>
                  <a:gd name="T11" fmla="*/ 1934 h 2364"/>
                  <a:gd name="T12" fmla="*/ 648 w 826"/>
                  <a:gd name="T13" fmla="*/ 1946 h 2364"/>
                  <a:gd name="T14" fmla="*/ 664 w 826"/>
                  <a:gd name="T15" fmla="*/ 1968 h 2364"/>
                  <a:gd name="T16" fmla="*/ 692 w 826"/>
                  <a:gd name="T17" fmla="*/ 1990 h 2364"/>
                  <a:gd name="T18" fmla="*/ 714 w 826"/>
                  <a:gd name="T19" fmla="*/ 1998 h 2364"/>
                  <a:gd name="T20" fmla="*/ 740 w 826"/>
                  <a:gd name="T21" fmla="*/ 2002 h 2364"/>
                  <a:gd name="T22" fmla="*/ 758 w 826"/>
                  <a:gd name="T23" fmla="*/ 2000 h 2364"/>
                  <a:gd name="T24" fmla="*/ 786 w 826"/>
                  <a:gd name="T25" fmla="*/ 1992 h 2364"/>
                  <a:gd name="T26" fmla="*/ 798 w 826"/>
                  <a:gd name="T27" fmla="*/ 1984 h 2364"/>
                  <a:gd name="T28" fmla="*/ 810 w 826"/>
                  <a:gd name="T29" fmla="*/ 1968 h 2364"/>
                  <a:gd name="T30" fmla="*/ 818 w 826"/>
                  <a:gd name="T31" fmla="*/ 1946 h 2364"/>
                  <a:gd name="T32" fmla="*/ 826 w 826"/>
                  <a:gd name="T33" fmla="*/ 1886 h 2364"/>
                  <a:gd name="T34" fmla="*/ 826 w 826"/>
                  <a:gd name="T35" fmla="*/ 1860 h 2364"/>
                  <a:gd name="T36" fmla="*/ 818 w 826"/>
                  <a:gd name="T37" fmla="*/ 1816 h 2364"/>
                  <a:gd name="T38" fmla="*/ 806 w 826"/>
                  <a:gd name="T39" fmla="*/ 1790 h 2364"/>
                  <a:gd name="T40" fmla="*/ 794 w 826"/>
                  <a:gd name="T41" fmla="*/ 1778 h 2364"/>
                  <a:gd name="T42" fmla="*/ 778 w 826"/>
                  <a:gd name="T43" fmla="*/ 1768 h 2364"/>
                  <a:gd name="T44" fmla="*/ 758 w 826"/>
                  <a:gd name="T45" fmla="*/ 1764 h 2364"/>
                  <a:gd name="T46" fmla="*/ 746 w 826"/>
                  <a:gd name="T47" fmla="*/ 1762 h 2364"/>
                  <a:gd name="T48" fmla="*/ 718 w 826"/>
                  <a:gd name="T49" fmla="*/ 1764 h 2364"/>
                  <a:gd name="T50" fmla="*/ 696 w 826"/>
                  <a:gd name="T51" fmla="*/ 1772 h 2364"/>
                  <a:gd name="T52" fmla="*/ 662 w 826"/>
                  <a:gd name="T53" fmla="*/ 1796 h 2364"/>
                  <a:gd name="T54" fmla="*/ 642 w 826"/>
                  <a:gd name="T55" fmla="*/ 1822 h 2364"/>
                  <a:gd name="T56" fmla="*/ 636 w 826"/>
                  <a:gd name="T57" fmla="*/ 1834 h 2364"/>
                  <a:gd name="T58" fmla="*/ 628 w 826"/>
                  <a:gd name="T59" fmla="*/ 1844 h 2364"/>
                  <a:gd name="T60" fmla="*/ 616 w 826"/>
                  <a:gd name="T61" fmla="*/ 1848 h 2364"/>
                  <a:gd name="T62" fmla="*/ 520 w 826"/>
                  <a:gd name="T63" fmla="*/ 1848 h 2364"/>
                  <a:gd name="T64" fmla="*/ 504 w 826"/>
                  <a:gd name="T65" fmla="*/ 1842 h 2364"/>
                  <a:gd name="T66" fmla="*/ 498 w 826"/>
                  <a:gd name="T67" fmla="*/ 1826 h 2364"/>
                  <a:gd name="T68" fmla="*/ 498 w 826"/>
                  <a:gd name="T69" fmla="*/ 1566 h 2364"/>
                  <a:gd name="T70" fmla="*/ 494 w 826"/>
                  <a:gd name="T71" fmla="*/ 1556 h 2364"/>
                  <a:gd name="T72" fmla="*/ 496 w 826"/>
                  <a:gd name="T73" fmla="*/ 1550 h 2364"/>
                  <a:gd name="T74" fmla="*/ 498 w 826"/>
                  <a:gd name="T75" fmla="*/ 0 h 2364"/>
                  <a:gd name="T76" fmla="*/ 468 w 826"/>
                  <a:gd name="T77" fmla="*/ 26 h 2364"/>
                  <a:gd name="T78" fmla="*/ 408 w 826"/>
                  <a:gd name="T79" fmla="*/ 82 h 2364"/>
                  <a:gd name="T80" fmla="*/ 350 w 826"/>
                  <a:gd name="T81" fmla="*/ 142 h 2364"/>
                  <a:gd name="T82" fmla="*/ 296 w 826"/>
                  <a:gd name="T83" fmla="*/ 206 h 2364"/>
                  <a:gd name="T84" fmla="*/ 246 w 826"/>
                  <a:gd name="T85" fmla="*/ 276 h 2364"/>
                  <a:gd name="T86" fmla="*/ 198 w 826"/>
                  <a:gd name="T87" fmla="*/ 350 h 2364"/>
                  <a:gd name="T88" fmla="*/ 152 w 826"/>
                  <a:gd name="T89" fmla="*/ 432 h 2364"/>
                  <a:gd name="T90" fmla="*/ 112 w 826"/>
                  <a:gd name="T91" fmla="*/ 516 h 2364"/>
                  <a:gd name="T92" fmla="*/ 94 w 826"/>
                  <a:gd name="T93" fmla="*/ 562 h 2364"/>
                  <a:gd name="T94" fmla="*/ 50 w 826"/>
                  <a:gd name="T95" fmla="*/ 688 h 2364"/>
                  <a:gd name="T96" fmla="*/ 22 w 826"/>
                  <a:gd name="T97" fmla="*/ 810 h 2364"/>
                  <a:gd name="T98" fmla="*/ 6 w 826"/>
                  <a:gd name="T99" fmla="*/ 928 h 2364"/>
                  <a:gd name="T100" fmla="*/ 0 w 826"/>
                  <a:gd name="T101" fmla="*/ 1042 h 2364"/>
                  <a:gd name="T102" fmla="*/ 4 w 826"/>
                  <a:gd name="T103" fmla="*/ 1152 h 2364"/>
                  <a:gd name="T104" fmla="*/ 16 w 826"/>
                  <a:gd name="T105" fmla="*/ 1256 h 2364"/>
                  <a:gd name="T106" fmla="*/ 34 w 826"/>
                  <a:gd name="T107" fmla="*/ 1354 h 2364"/>
                  <a:gd name="T108" fmla="*/ 58 w 826"/>
                  <a:gd name="T109" fmla="*/ 1448 h 2364"/>
                  <a:gd name="T110" fmla="*/ 86 w 826"/>
                  <a:gd name="T111" fmla="*/ 1534 h 2364"/>
                  <a:gd name="T112" fmla="*/ 148 w 826"/>
                  <a:gd name="T113" fmla="*/ 1686 h 2364"/>
                  <a:gd name="T114" fmla="*/ 206 w 826"/>
                  <a:gd name="T115" fmla="*/ 1806 h 2364"/>
                  <a:gd name="T116" fmla="*/ 268 w 826"/>
                  <a:gd name="T117" fmla="*/ 1918 h 2364"/>
                  <a:gd name="T118" fmla="*/ 362 w 826"/>
                  <a:gd name="T119" fmla="*/ 2096 h 2364"/>
                  <a:gd name="T120" fmla="*/ 494 w 826"/>
                  <a:gd name="T121" fmla="*/ 2364 h 23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826" h="2364">
                    <a:moveTo>
                      <a:pt x="494" y="1940"/>
                    </a:moveTo>
                    <a:lnTo>
                      <a:pt x="494" y="1940"/>
                    </a:lnTo>
                    <a:lnTo>
                      <a:pt x="496" y="1932"/>
                    </a:lnTo>
                    <a:lnTo>
                      <a:pt x="502" y="1926"/>
                    </a:lnTo>
                    <a:lnTo>
                      <a:pt x="508" y="1920"/>
                    </a:lnTo>
                    <a:lnTo>
                      <a:pt x="516" y="1918"/>
                    </a:lnTo>
                    <a:lnTo>
                      <a:pt x="622" y="1918"/>
                    </a:lnTo>
                    <a:lnTo>
                      <a:pt x="622" y="1918"/>
                    </a:lnTo>
                    <a:lnTo>
                      <a:pt x="628" y="1920"/>
                    </a:lnTo>
                    <a:lnTo>
                      <a:pt x="636" y="1924"/>
                    </a:lnTo>
                    <a:lnTo>
                      <a:pt x="640" y="1928"/>
                    </a:lnTo>
                    <a:lnTo>
                      <a:pt x="644" y="1934"/>
                    </a:lnTo>
                    <a:lnTo>
                      <a:pt x="644" y="1934"/>
                    </a:lnTo>
                    <a:lnTo>
                      <a:pt x="648" y="1946"/>
                    </a:lnTo>
                    <a:lnTo>
                      <a:pt x="654" y="1956"/>
                    </a:lnTo>
                    <a:lnTo>
                      <a:pt x="664" y="1968"/>
                    </a:lnTo>
                    <a:lnTo>
                      <a:pt x="676" y="1980"/>
                    </a:lnTo>
                    <a:lnTo>
                      <a:pt x="692" y="1990"/>
                    </a:lnTo>
                    <a:lnTo>
                      <a:pt x="702" y="1994"/>
                    </a:lnTo>
                    <a:lnTo>
                      <a:pt x="714" y="1998"/>
                    </a:lnTo>
                    <a:lnTo>
                      <a:pt x="726" y="2000"/>
                    </a:lnTo>
                    <a:lnTo>
                      <a:pt x="740" y="2002"/>
                    </a:lnTo>
                    <a:lnTo>
                      <a:pt x="740" y="2002"/>
                    </a:lnTo>
                    <a:lnTo>
                      <a:pt x="758" y="2000"/>
                    </a:lnTo>
                    <a:lnTo>
                      <a:pt x="774" y="1998"/>
                    </a:lnTo>
                    <a:lnTo>
                      <a:pt x="786" y="1992"/>
                    </a:lnTo>
                    <a:lnTo>
                      <a:pt x="798" y="1984"/>
                    </a:lnTo>
                    <a:lnTo>
                      <a:pt x="798" y="1984"/>
                    </a:lnTo>
                    <a:lnTo>
                      <a:pt x="804" y="1976"/>
                    </a:lnTo>
                    <a:lnTo>
                      <a:pt x="810" y="1968"/>
                    </a:lnTo>
                    <a:lnTo>
                      <a:pt x="814" y="1958"/>
                    </a:lnTo>
                    <a:lnTo>
                      <a:pt x="818" y="1946"/>
                    </a:lnTo>
                    <a:lnTo>
                      <a:pt x="824" y="1918"/>
                    </a:lnTo>
                    <a:lnTo>
                      <a:pt x="826" y="1886"/>
                    </a:lnTo>
                    <a:lnTo>
                      <a:pt x="826" y="1886"/>
                    </a:lnTo>
                    <a:lnTo>
                      <a:pt x="826" y="1860"/>
                    </a:lnTo>
                    <a:lnTo>
                      <a:pt x="822" y="1836"/>
                    </a:lnTo>
                    <a:lnTo>
                      <a:pt x="818" y="1816"/>
                    </a:lnTo>
                    <a:lnTo>
                      <a:pt x="810" y="1798"/>
                    </a:lnTo>
                    <a:lnTo>
                      <a:pt x="806" y="1790"/>
                    </a:lnTo>
                    <a:lnTo>
                      <a:pt x="800" y="1784"/>
                    </a:lnTo>
                    <a:lnTo>
                      <a:pt x="794" y="1778"/>
                    </a:lnTo>
                    <a:lnTo>
                      <a:pt x="786" y="1772"/>
                    </a:lnTo>
                    <a:lnTo>
                      <a:pt x="778" y="1768"/>
                    </a:lnTo>
                    <a:lnTo>
                      <a:pt x="768" y="1766"/>
                    </a:lnTo>
                    <a:lnTo>
                      <a:pt x="758" y="1764"/>
                    </a:lnTo>
                    <a:lnTo>
                      <a:pt x="746" y="1762"/>
                    </a:lnTo>
                    <a:lnTo>
                      <a:pt x="746" y="1762"/>
                    </a:lnTo>
                    <a:lnTo>
                      <a:pt x="732" y="1762"/>
                    </a:lnTo>
                    <a:lnTo>
                      <a:pt x="718" y="1764"/>
                    </a:lnTo>
                    <a:lnTo>
                      <a:pt x="706" y="1768"/>
                    </a:lnTo>
                    <a:lnTo>
                      <a:pt x="696" y="1772"/>
                    </a:lnTo>
                    <a:lnTo>
                      <a:pt x="676" y="1782"/>
                    </a:lnTo>
                    <a:lnTo>
                      <a:pt x="662" y="1796"/>
                    </a:lnTo>
                    <a:lnTo>
                      <a:pt x="650" y="1810"/>
                    </a:lnTo>
                    <a:lnTo>
                      <a:pt x="642" y="1822"/>
                    </a:lnTo>
                    <a:lnTo>
                      <a:pt x="636" y="1834"/>
                    </a:lnTo>
                    <a:lnTo>
                      <a:pt x="636" y="1834"/>
                    </a:lnTo>
                    <a:lnTo>
                      <a:pt x="632" y="1840"/>
                    </a:lnTo>
                    <a:lnTo>
                      <a:pt x="628" y="1844"/>
                    </a:lnTo>
                    <a:lnTo>
                      <a:pt x="622" y="1848"/>
                    </a:lnTo>
                    <a:lnTo>
                      <a:pt x="616" y="1848"/>
                    </a:lnTo>
                    <a:lnTo>
                      <a:pt x="520" y="1848"/>
                    </a:lnTo>
                    <a:lnTo>
                      <a:pt x="520" y="1848"/>
                    </a:lnTo>
                    <a:lnTo>
                      <a:pt x="512" y="1846"/>
                    </a:lnTo>
                    <a:lnTo>
                      <a:pt x="504" y="1842"/>
                    </a:lnTo>
                    <a:lnTo>
                      <a:pt x="500" y="1834"/>
                    </a:lnTo>
                    <a:lnTo>
                      <a:pt x="498" y="1826"/>
                    </a:lnTo>
                    <a:lnTo>
                      <a:pt x="498" y="1566"/>
                    </a:lnTo>
                    <a:lnTo>
                      <a:pt x="498" y="1566"/>
                    </a:lnTo>
                    <a:lnTo>
                      <a:pt x="496" y="1562"/>
                    </a:lnTo>
                    <a:lnTo>
                      <a:pt x="494" y="1556"/>
                    </a:lnTo>
                    <a:lnTo>
                      <a:pt x="494" y="1556"/>
                    </a:lnTo>
                    <a:lnTo>
                      <a:pt x="496" y="1550"/>
                    </a:lnTo>
                    <a:lnTo>
                      <a:pt x="498" y="1544"/>
                    </a:lnTo>
                    <a:lnTo>
                      <a:pt x="498" y="0"/>
                    </a:lnTo>
                    <a:lnTo>
                      <a:pt x="498" y="0"/>
                    </a:lnTo>
                    <a:lnTo>
                      <a:pt x="468" y="26"/>
                    </a:lnTo>
                    <a:lnTo>
                      <a:pt x="438" y="54"/>
                    </a:lnTo>
                    <a:lnTo>
                      <a:pt x="408" y="82"/>
                    </a:lnTo>
                    <a:lnTo>
                      <a:pt x="380" y="110"/>
                    </a:lnTo>
                    <a:lnTo>
                      <a:pt x="350" y="142"/>
                    </a:lnTo>
                    <a:lnTo>
                      <a:pt x="324" y="172"/>
                    </a:lnTo>
                    <a:lnTo>
                      <a:pt x="296" y="206"/>
                    </a:lnTo>
                    <a:lnTo>
                      <a:pt x="270" y="240"/>
                    </a:lnTo>
                    <a:lnTo>
                      <a:pt x="246" y="276"/>
                    </a:lnTo>
                    <a:lnTo>
                      <a:pt x="220" y="312"/>
                    </a:lnTo>
                    <a:lnTo>
                      <a:pt x="198" y="350"/>
                    </a:lnTo>
                    <a:lnTo>
                      <a:pt x="174" y="390"/>
                    </a:lnTo>
                    <a:lnTo>
                      <a:pt x="152" y="432"/>
                    </a:lnTo>
                    <a:lnTo>
                      <a:pt x="132" y="474"/>
                    </a:lnTo>
                    <a:lnTo>
                      <a:pt x="112" y="516"/>
                    </a:lnTo>
                    <a:lnTo>
                      <a:pt x="94" y="562"/>
                    </a:lnTo>
                    <a:lnTo>
                      <a:pt x="94" y="562"/>
                    </a:lnTo>
                    <a:lnTo>
                      <a:pt x="70" y="626"/>
                    </a:lnTo>
                    <a:lnTo>
                      <a:pt x="50" y="688"/>
                    </a:lnTo>
                    <a:lnTo>
                      <a:pt x="34" y="748"/>
                    </a:lnTo>
                    <a:lnTo>
                      <a:pt x="22" y="810"/>
                    </a:lnTo>
                    <a:lnTo>
                      <a:pt x="12" y="868"/>
                    </a:lnTo>
                    <a:lnTo>
                      <a:pt x="6" y="928"/>
                    </a:lnTo>
                    <a:lnTo>
                      <a:pt x="0" y="986"/>
                    </a:lnTo>
                    <a:lnTo>
                      <a:pt x="0" y="1042"/>
                    </a:lnTo>
                    <a:lnTo>
                      <a:pt x="0" y="1098"/>
                    </a:lnTo>
                    <a:lnTo>
                      <a:pt x="4" y="1152"/>
                    </a:lnTo>
                    <a:lnTo>
                      <a:pt x="8" y="1204"/>
                    </a:lnTo>
                    <a:lnTo>
                      <a:pt x="16" y="1256"/>
                    </a:lnTo>
                    <a:lnTo>
                      <a:pt x="24" y="1306"/>
                    </a:lnTo>
                    <a:lnTo>
                      <a:pt x="34" y="1354"/>
                    </a:lnTo>
                    <a:lnTo>
                      <a:pt x="46" y="1402"/>
                    </a:lnTo>
                    <a:lnTo>
                      <a:pt x="58" y="1448"/>
                    </a:lnTo>
                    <a:lnTo>
                      <a:pt x="72" y="1492"/>
                    </a:lnTo>
                    <a:lnTo>
                      <a:pt x="86" y="1534"/>
                    </a:lnTo>
                    <a:lnTo>
                      <a:pt x="116" y="1614"/>
                    </a:lnTo>
                    <a:lnTo>
                      <a:pt x="148" y="1686"/>
                    </a:lnTo>
                    <a:lnTo>
                      <a:pt x="178" y="1750"/>
                    </a:lnTo>
                    <a:lnTo>
                      <a:pt x="206" y="1806"/>
                    </a:lnTo>
                    <a:lnTo>
                      <a:pt x="232" y="1854"/>
                    </a:lnTo>
                    <a:lnTo>
                      <a:pt x="268" y="1918"/>
                    </a:lnTo>
                    <a:lnTo>
                      <a:pt x="268" y="1918"/>
                    </a:lnTo>
                    <a:lnTo>
                      <a:pt x="362" y="2096"/>
                    </a:lnTo>
                    <a:lnTo>
                      <a:pt x="426" y="2224"/>
                    </a:lnTo>
                    <a:lnTo>
                      <a:pt x="494" y="2364"/>
                    </a:lnTo>
                    <a:lnTo>
                      <a:pt x="494" y="194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1350"/>
              </a:p>
            </p:txBody>
          </p:sp>
          <p:sp>
            <p:nvSpPr>
              <p:cNvPr id="63" name="Freeform 156"/>
              <p:cNvSpPr>
                <a:spLocks/>
              </p:cNvSpPr>
              <p:nvPr/>
            </p:nvSpPr>
            <p:spPr bwMode="auto">
              <a:xfrm>
                <a:off x="10497272" y="5815013"/>
                <a:ext cx="1374775" cy="1476375"/>
              </a:xfrm>
              <a:custGeom>
                <a:avLst/>
                <a:gdLst>
                  <a:gd name="T0" fmla="*/ 866 w 866"/>
                  <a:gd name="T1" fmla="*/ 6 h 930"/>
                  <a:gd name="T2" fmla="*/ 512 w 866"/>
                  <a:gd name="T3" fmla="*/ 6 h 930"/>
                  <a:gd name="T4" fmla="*/ 510 w 866"/>
                  <a:gd name="T5" fmla="*/ 68 h 930"/>
                  <a:gd name="T6" fmla="*/ 510 w 866"/>
                  <a:gd name="T7" fmla="*/ 68 h 930"/>
                  <a:gd name="T8" fmla="*/ 522 w 866"/>
                  <a:gd name="T9" fmla="*/ 76 h 930"/>
                  <a:gd name="T10" fmla="*/ 538 w 866"/>
                  <a:gd name="T11" fmla="*/ 86 h 930"/>
                  <a:gd name="T12" fmla="*/ 554 w 866"/>
                  <a:gd name="T13" fmla="*/ 98 h 930"/>
                  <a:gd name="T14" fmla="*/ 568 w 866"/>
                  <a:gd name="T15" fmla="*/ 114 h 930"/>
                  <a:gd name="T16" fmla="*/ 582 w 866"/>
                  <a:gd name="T17" fmla="*/ 132 h 930"/>
                  <a:gd name="T18" fmla="*/ 592 w 866"/>
                  <a:gd name="T19" fmla="*/ 154 h 930"/>
                  <a:gd name="T20" fmla="*/ 596 w 866"/>
                  <a:gd name="T21" fmla="*/ 168 h 930"/>
                  <a:gd name="T22" fmla="*/ 600 w 866"/>
                  <a:gd name="T23" fmla="*/ 180 h 930"/>
                  <a:gd name="T24" fmla="*/ 602 w 866"/>
                  <a:gd name="T25" fmla="*/ 196 h 930"/>
                  <a:gd name="T26" fmla="*/ 602 w 866"/>
                  <a:gd name="T27" fmla="*/ 210 h 930"/>
                  <a:gd name="T28" fmla="*/ 602 w 866"/>
                  <a:gd name="T29" fmla="*/ 210 h 930"/>
                  <a:gd name="T30" fmla="*/ 600 w 866"/>
                  <a:gd name="T31" fmla="*/ 224 h 930"/>
                  <a:gd name="T32" fmla="*/ 598 w 866"/>
                  <a:gd name="T33" fmla="*/ 238 h 930"/>
                  <a:gd name="T34" fmla="*/ 592 w 866"/>
                  <a:gd name="T35" fmla="*/ 250 h 930"/>
                  <a:gd name="T36" fmla="*/ 586 w 866"/>
                  <a:gd name="T37" fmla="*/ 262 h 930"/>
                  <a:gd name="T38" fmla="*/ 580 w 866"/>
                  <a:gd name="T39" fmla="*/ 274 h 930"/>
                  <a:gd name="T40" fmla="*/ 570 w 866"/>
                  <a:gd name="T41" fmla="*/ 286 h 930"/>
                  <a:gd name="T42" fmla="*/ 560 w 866"/>
                  <a:gd name="T43" fmla="*/ 296 h 930"/>
                  <a:gd name="T44" fmla="*/ 550 w 866"/>
                  <a:gd name="T45" fmla="*/ 304 h 930"/>
                  <a:gd name="T46" fmla="*/ 536 w 866"/>
                  <a:gd name="T47" fmla="*/ 314 h 930"/>
                  <a:gd name="T48" fmla="*/ 524 w 866"/>
                  <a:gd name="T49" fmla="*/ 320 h 930"/>
                  <a:gd name="T50" fmla="*/ 510 w 866"/>
                  <a:gd name="T51" fmla="*/ 328 h 930"/>
                  <a:gd name="T52" fmla="*/ 494 w 866"/>
                  <a:gd name="T53" fmla="*/ 332 h 930"/>
                  <a:gd name="T54" fmla="*/ 478 w 866"/>
                  <a:gd name="T55" fmla="*/ 338 h 930"/>
                  <a:gd name="T56" fmla="*/ 462 w 866"/>
                  <a:gd name="T57" fmla="*/ 340 h 930"/>
                  <a:gd name="T58" fmla="*/ 444 w 866"/>
                  <a:gd name="T59" fmla="*/ 342 h 930"/>
                  <a:gd name="T60" fmla="*/ 426 w 866"/>
                  <a:gd name="T61" fmla="*/ 344 h 930"/>
                  <a:gd name="T62" fmla="*/ 426 w 866"/>
                  <a:gd name="T63" fmla="*/ 344 h 930"/>
                  <a:gd name="T64" fmla="*/ 410 w 866"/>
                  <a:gd name="T65" fmla="*/ 342 h 930"/>
                  <a:gd name="T66" fmla="*/ 392 w 866"/>
                  <a:gd name="T67" fmla="*/ 340 h 930"/>
                  <a:gd name="T68" fmla="*/ 378 w 866"/>
                  <a:gd name="T69" fmla="*/ 336 h 930"/>
                  <a:gd name="T70" fmla="*/ 362 w 866"/>
                  <a:gd name="T71" fmla="*/ 330 h 930"/>
                  <a:gd name="T72" fmla="*/ 350 w 866"/>
                  <a:gd name="T73" fmla="*/ 324 h 930"/>
                  <a:gd name="T74" fmla="*/ 336 w 866"/>
                  <a:gd name="T75" fmla="*/ 316 h 930"/>
                  <a:gd name="T76" fmla="*/ 326 w 866"/>
                  <a:gd name="T77" fmla="*/ 306 h 930"/>
                  <a:gd name="T78" fmla="*/ 316 w 866"/>
                  <a:gd name="T79" fmla="*/ 296 h 930"/>
                  <a:gd name="T80" fmla="*/ 306 w 866"/>
                  <a:gd name="T81" fmla="*/ 286 h 930"/>
                  <a:gd name="T82" fmla="*/ 300 w 866"/>
                  <a:gd name="T83" fmla="*/ 274 h 930"/>
                  <a:gd name="T84" fmla="*/ 292 w 866"/>
                  <a:gd name="T85" fmla="*/ 262 h 930"/>
                  <a:gd name="T86" fmla="*/ 288 w 866"/>
                  <a:gd name="T87" fmla="*/ 250 h 930"/>
                  <a:gd name="T88" fmla="*/ 282 w 866"/>
                  <a:gd name="T89" fmla="*/ 236 h 930"/>
                  <a:gd name="T90" fmla="*/ 280 w 866"/>
                  <a:gd name="T91" fmla="*/ 224 h 930"/>
                  <a:gd name="T92" fmla="*/ 278 w 866"/>
                  <a:gd name="T93" fmla="*/ 210 h 930"/>
                  <a:gd name="T94" fmla="*/ 278 w 866"/>
                  <a:gd name="T95" fmla="*/ 196 h 930"/>
                  <a:gd name="T96" fmla="*/ 278 w 866"/>
                  <a:gd name="T97" fmla="*/ 196 h 930"/>
                  <a:gd name="T98" fmla="*/ 280 w 866"/>
                  <a:gd name="T99" fmla="*/ 176 h 930"/>
                  <a:gd name="T100" fmla="*/ 286 w 866"/>
                  <a:gd name="T101" fmla="*/ 156 h 930"/>
                  <a:gd name="T102" fmla="*/ 294 w 866"/>
                  <a:gd name="T103" fmla="*/ 138 h 930"/>
                  <a:gd name="T104" fmla="*/ 306 w 866"/>
                  <a:gd name="T105" fmla="*/ 122 h 930"/>
                  <a:gd name="T106" fmla="*/ 318 w 866"/>
                  <a:gd name="T107" fmla="*/ 108 h 930"/>
                  <a:gd name="T108" fmla="*/ 330 w 866"/>
                  <a:gd name="T109" fmla="*/ 96 h 930"/>
                  <a:gd name="T110" fmla="*/ 350 w 866"/>
                  <a:gd name="T111" fmla="*/ 78 h 930"/>
                  <a:gd name="T112" fmla="*/ 350 w 866"/>
                  <a:gd name="T113" fmla="*/ 0 h 930"/>
                  <a:gd name="T114" fmla="*/ 0 w 866"/>
                  <a:gd name="T115" fmla="*/ 0 h 930"/>
                  <a:gd name="T116" fmla="*/ 0 w 866"/>
                  <a:gd name="T117" fmla="*/ 930 h 930"/>
                  <a:gd name="T118" fmla="*/ 866 w 866"/>
                  <a:gd name="T119" fmla="*/ 930 h 930"/>
                  <a:gd name="T120" fmla="*/ 866 w 866"/>
                  <a:gd name="T121" fmla="*/ 6 h 9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866" h="930">
                    <a:moveTo>
                      <a:pt x="866" y="6"/>
                    </a:moveTo>
                    <a:lnTo>
                      <a:pt x="512" y="6"/>
                    </a:lnTo>
                    <a:lnTo>
                      <a:pt x="510" y="68"/>
                    </a:lnTo>
                    <a:lnTo>
                      <a:pt x="510" y="68"/>
                    </a:lnTo>
                    <a:lnTo>
                      <a:pt x="522" y="76"/>
                    </a:lnTo>
                    <a:lnTo>
                      <a:pt x="538" y="86"/>
                    </a:lnTo>
                    <a:lnTo>
                      <a:pt x="554" y="98"/>
                    </a:lnTo>
                    <a:lnTo>
                      <a:pt x="568" y="114"/>
                    </a:lnTo>
                    <a:lnTo>
                      <a:pt x="582" y="132"/>
                    </a:lnTo>
                    <a:lnTo>
                      <a:pt x="592" y="154"/>
                    </a:lnTo>
                    <a:lnTo>
                      <a:pt x="596" y="168"/>
                    </a:lnTo>
                    <a:lnTo>
                      <a:pt x="600" y="180"/>
                    </a:lnTo>
                    <a:lnTo>
                      <a:pt x="602" y="196"/>
                    </a:lnTo>
                    <a:lnTo>
                      <a:pt x="602" y="210"/>
                    </a:lnTo>
                    <a:lnTo>
                      <a:pt x="602" y="210"/>
                    </a:lnTo>
                    <a:lnTo>
                      <a:pt x="600" y="224"/>
                    </a:lnTo>
                    <a:lnTo>
                      <a:pt x="598" y="238"/>
                    </a:lnTo>
                    <a:lnTo>
                      <a:pt x="592" y="250"/>
                    </a:lnTo>
                    <a:lnTo>
                      <a:pt x="586" y="262"/>
                    </a:lnTo>
                    <a:lnTo>
                      <a:pt x="580" y="274"/>
                    </a:lnTo>
                    <a:lnTo>
                      <a:pt x="570" y="286"/>
                    </a:lnTo>
                    <a:lnTo>
                      <a:pt x="560" y="296"/>
                    </a:lnTo>
                    <a:lnTo>
                      <a:pt x="550" y="304"/>
                    </a:lnTo>
                    <a:lnTo>
                      <a:pt x="536" y="314"/>
                    </a:lnTo>
                    <a:lnTo>
                      <a:pt x="524" y="320"/>
                    </a:lnTo>
                    <a:lnTo>
                      <a:pt x="510" y="328"/>
                    </a:lnTo>
                    <a:lnTo>
                      <a:pt x="494" y="332"/>
                    </a:lnTo>
                    <a:lnTo>
                      <a:pt x="478" y="338"/>
                    </a:lnTo>
                    <a:lnTo>
                      <a:pt x="462" y="340"/>
                    </a:lnTo>
                    <a:lnTo>
                      <a:pt x="444" y="342"/>
                    </a:lnTo>
                    <a:lnTo>
                      <a:pt x="426" y="344"/>
                    </a:lnTo>
                    <a:lnTo>
                      <a:pt x="426" y="344"/>
                    </a:lnTo>
                    <a:lnTo>
                      <a:pt x="410" y="342"/>
                    </a:lnTo>
                    <a:lnTo>
                      <a:pt x="392" y="340"/>
                    </a:lnTo>
                    <a:lnTo>
                      <a:pt x="378" y="336"/>
                    </a:lnTo>
                    <a:lnTo>
                      <a:pt x="362" y="330"/>
                    </a:lnTo>
                    <a:lnTo>
                      <a:pt x="350" y="324"/>
                    </a:lnTo>
                    <a:lnTo>
                      <a:pt x="336" y="316"/>
                    </a:lnTo>
                    <a:lnTo>
                      <a:pt x="326" y="306"/>
                    </a:lnTo>
                    <a:lnTo>
                      <a:pt x="316" y="296"/>
                    </a:lnTo>
                    <a:lnTo>
                      <a:pt x="306" y="286"/>
                    </a:lnTo>
                    <a:lnTo>
                      <a:pt x="300" y="274"/>
                    </a:lnTo>
                    <a:lnTo>
                      <a:pt x="292" y="262"/>
                    </a:lnTo>
                    <a:lnTo>
                      <a:pt x="288" y="250"/>
                    </a:lnTo>
                    <a:lnTo>
                      <a:pt x="282" y="236"/>
                    </a:lnTo>
                    <a:lnTo>
                      <a:pt x="280" y="224"/>
                    </a:lnTo>
                    <a:lnTo>
                      <a:pt x="278" y="210"/>
                    </a:lnTo>
                    <a:lnTo>
                      <a:pt x="278" y="196"/>
                    </a:lnTo>
                    <a:lnTo>
                      <a:pt x="278" y="196"/>
                    </a:lnTo>
                    <a:lnTo>
                      <a:pt x="280" y="176"/>
                    </a:lnTo>
                    <a:lnTo>
                      <a:pt x="286" y="156"/>
                    </a:lnTo>
                    <a:lnTo>
                      <a:pt x="294" y="138"/>
                    </a:lnTo>
                    <a:lnTo>
                      <a:pt x="306" y="122"/>
                    </a:lnTo>
                    <a:lnTo>
                      <a:pt x="318" y="108"/>
                    </a:lnTo>
                    <a:lnTo>
                      <a:pt x="330" y="96"/>
                    </a:lnTo>
                    <a:lnTo>
                      <a:pt x="350" y="78"/>
                    </a:lnTo>
                    <a:lnTo>
                      <a:pt x="350" y="0"/>
                    </a:lnTo>
                    <a:lnTo>
                      <a:pt x="0" y="0"/>
                    </a:lnTo>
                    <a:lnTo>
                      <a:pt x="0" y="930"/>
                    </a:lnTo>
                    <a:lnTo>
                      <a:pt x="866" y="930"/>
                    </a:lnTo>
                    <a:lnTo>
                      <a:pt x="866" y="6"/>
                    </a:ln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1350"/>
              </a:p>
            </p:txBody>
          </p:sp>
          <p:sp>
            <p:nvSpPr>
              <p:cNvPr id="64" name="Freeform 168"/>
              <p:cNvSpPr>
                <a:spLocks/>
              </p:cNvSpPr>
              <p:nvPr/>
            </p:nvSpPr>
            <p:spPr bwMode="auto">
              <a:xfrm>
                <a:off x="10897322" y="10028238"/>
                <a:ext cx="2032000" cy="1870075"/>
              </a:xfrm>
              <a:custGeom>
                <a:avLst/>
                <a:gdLst>
                  <a:gd name="T0" fmla="*/ 1250 w 1280"/>
                  <a:gd name="T1" fmla="*/ 102 h 1178"/>
                  <a:gd name="T2" fmla="*/ 1266 w 1280"/>
                  <a:gd name="T3" fmla="*/ 118 h 1178"/>
                  <a:gd name="T4" fmla="*/ 1278 w 1280"/>
                  <a:gd name="T5" fmla="*/ 150 h 1178"/>
                  <a:gd name="T6" fmla="*/ 1278 w 1280"/>
                  <a:gd name="T7" fmla="*/ 170 h 1178"/>
                  <a:gd name="T8" fmla="*/ 1260 w 1280"/>
                  <a:gd name="T9" fmla="*/ 202 h 1178"/>
                  <a:gd name="T10" fmla="*/ 1222 w 1280"/>
                  <a:gd name="T11" fmla="*/ 248 h 1178"/>
                  <a:gd name="T12" fmla="*/ 1220 w 1280"/>
                  <a:gd name="T13" fmla="*/ 258 h 1178"/>
                  <a:gd name="T14" fmla="*/ 1236 w 1280"/>
                  <a:gd name="T15" fmla="*/ 288 h 1178"/>
                  <a:gd name="T16" fmla="*/ 1262 w 1280"/>
                  <a:gd name="T17" fmla="*/ 316 h 1178"/>
                  <a:gd name="T18" fmla="*/ 1270 w 1280"/>
                  <a:gd name="T19" fmla="*/ 342 h 1178"/>
                  <a:gd name="T20" fmla="*/ 1254 w 1280"/>
                  <a:gd name="T21" fmla="*/ 382 h 1178"/>
                  <a:gd name="T22" fmla="*/ 1226 w 1280"/>
                  <a:gd name="T23" fmla="*/ 422 h 1178"/>
                  <a:gd name="T24" fmla="*/ 1220 w 1280"/>
                  <a:gd name="T25" fmla="*/ 450 h 1178"/>
                  <a:gd name="T26" fmla="*/ 1228 w 1280"/>
                  <a:gd name="T27" fmla="*/ 472 h 1178"/>
                  <a:gd name="T28" fmla="*/ 1254 w 1280"/>
                  <a:gd name="T29" fmla="*/ 496 h 1178"/>
                  <a:gd name="T30" fmla="*/ 1266 w 1280"/>
                  <a:gd name="T31" fmla="*/ 522 h 1178"/>
                  <a:gd name="T32" fmla="*/ 1258 w 1280"/>
                  <a:gd name="T33" fmla="*/ 546 h 1178"/>
                  <a:gd name="T34" fmla="*/ 1222 w 1280"/>
                  <a:gd name="T35" fmla="*/ 602 h 1178"/>
                  <a:gd name="T36" fmla="*/ 1222 w 1280"/>
                  <a:gd name="T37" fmla="*/ 622 h 1178"/>
                  <a:gd name="T38" fmla="*/ 1244 w 1280"/>
                  <a:gd name="T39" fmla="*/ 652 h 1178"/>
                  <a:gd name="T40" fmla="*/ 1264 w 1280"/>
                  <a:gd name="T41" fmla="*/ 684 h 1178"/>
                  <a:gd name="T42" fmla="*/ 1264 w 1280"/>
                  <a:gd name="T43" fmla="*/ 706 h 1178"/>
                  <a:gd name="T44" fmla="*/ 1242 w 1280"/>
                  <a:gd name="T45" fmla="*/ 740 h 1178"/>
                  <a:gd name="T46" fmla="*/ 1216 w 1280"/>
                  <a:gd name="T47" fmla="*/ 788 h 1178"/>
                  <a:gd name="T48" fmla="*/ 1220 w 1280"/>
                  <a:gd name="T49" fmla="*/ 806 h 1178"/>
                  <a:gd name="T50" fmla="*/ 1242 w 1280"/>
                  <a:gd name="T51" fmla="*/ 834 h 1178"/>
                  <a:gd name="T52" fmla="*/ 1248 w 1280"/>
                  <a:gd name="T53" fmla="*/ 848 h 1178"/>
                  <a:gd name="T54" fmla="*/ 1238 w 1280"/>
                  <a:gd name="T55" fmla="*/ 884 h 1178"/>
                  <a:gd name="T56" fmla="*/ 1198 w 1280"/>
                  <a:gd name="T57" fmla="*/ 940 h 1178"/>
                  <a:gd name="T58" fmla="*/ 1146 w 1280"/>
                  <a:gd name="T59" fmla="*/ 990 h 1178"/>
                  <a:gd name="T60" fmla="*/ 344 w 1280"/>
                  <a:gd name="T61" fmla="*/ 1178 h 1178"/>
                  <a:gd name="T62" fmla="*/ 70 w 1280"/>
                  <a:gd name="T63" fmla="*/ 928 h 1178"/>
                  <a:gd name="T64" fmla="*/ 60 w 1280"/>
                  <a:gd name="T65" fmla="*/ 858 h 1178"/>
                  <a:gd name="T66" fmla="*/ 48 w 1280"/>
                  <a:gd name="T67" fmla="*/ 842 h 1178"/>
                  <a:gd name="T68" fmla="*/ 8 w 1280"/>
                  <a:gd name="T69" fmla="*/ 800 h 1178"/>
                  <a:gd name="T70" fmla="*/ 0 w 1280"/>
                  <a:gd name="T71" fmla="*/ 778 h 1178"/>
                  <a:gd name="T72" fmla="*/ 14 w 1280"/>
                  <a:gd name="T73" fmla="*/ 748 h 1178"/>
                  <a:gd name="T74" fmla="*/ 46 w 1280"/>
                  <a:gd name="T75" fmla="*/ 718 h 1178"/>
                  <a:gd name="T76" fmla="*/ 46 w 1280"/>
                  <a:gd name="T77" fmla="*/ 700 h 1178"/>
                  <a:gd name="T78" fmla="*/ 14 w 1280"/>
                  <a:gd name="T79" fmla="*/ 640 h 1178"/>
                  <a:gd name="T80" fmla="*/ 0 w 1280"/>
                  <a:gd name="T81" fmla="*/ 590 h 1178"/>
                  <a:gd name="T82" fmla="*/ 8 w 1280"/>
                  <a:gd name="T83" fmla="*/ 564 h 1178"/>
                  <a:gd name="T84" fmla="*/ 34 w 1280"/>
                  <a:gd name="T85" fmla="*/ 532 h 1178"/>
                  <a:gd name="T86" fmla="*/ 42 w 1280"/>
                  <a:gd name="T87" fmla="*/ 516 h 1178"/>
                  <a:gd name="T88" fmla="*/ 24 w 1280"/>
                  <a:gd name="T89" fmla="*/ 476 h 1178"/>
                  <a:gd name="T90" fmla="*/ 6 w 1280"/>
                  <a:gd name="T91" fmla="*/ 428 h 1178"/>
                  <a:gd name="T92" fmla="*/ 12 w 1280"/>
                  <a:gd name="T93" fmla="*/ 404 h 1178"/>
                  <a:gd name="T94" fmla="*/ 42 w 1280"/>
                  <a:gd name="T95" fmla="*/ 346 h 1178"/>
                  <a:gd name="T96" fmla="*/ 42 w 1280"/>
                  <a:gd name="T97" fmla="*/ 324 h 1178"/>
                  <a:gd name="T98" fmla="*/ 16 w 1280"/>
                  <a:gd name="T99" fmla="*/ 284 h 1178"/>
                  <a:gd name="T100" fmla="*/ 0 w 1280"/>
                  <a:gd name="T101" fmla="*/ 240 h 1178"/>
                  <a:gd name="T102" fmla="*/ 0 w 1280"/>
                  <a:gd name="T103" fmla="*/ 182 h 1178"/>
                  <a:gd name="T104" fmla="*/ 10 w 1280"/>
                  <a:gd name="T105" fmla="*/ 0 h 1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280" h="1178">
                    <a:moveTo>
                      <a:pt x="10" y="0"/>
                    </a:moveTo>
                    <a:lnTo>
                      <a:pt x="1250" y="0"/>
                    </a:lnTo>
                    <a:lnTo>
                      <a:pt x="1250" y="102"/>
                    </a:lnTo>
                    <a:lnTo>
                      <a:pt x="1250" y="102"/>
                    </a:lnTo>
                    <a:lnTo>
                      <a:pt x="1256" y="106"/>
                    </a:lnTo>
                    <a:lnTo>
                      <a:pt x="1266" y="118"/>
                    </a:lnTo>
                    <a:lnTo>
                      <a:pt x="1270" y="128"/>
                    </a:lnTo>
                    <a:lnTo>
                      <a:pt x="1276" y="138"/>
                    </a:lnTo>
                    <a:lnTo>
                      <a:pt x="1278" y="150"/>
                    </a:lnTo>
                    <a:lnTo>
                      <a:pt x="1280" y="164"/>
                    </a:lnTo>
                    <a:lnTo>
                      <a:pt x="1280" y="164"/>
                    </a:lnTo>
                    <a:lnTo>
                      <a:pt x="1278" y="170"/>
                    </a:lnTo>
                    <a:lnTo>
                      <a:pt x="1278" y="176"/>
                    </a:lnTo>
                    <a:lnTo>
                      <a:pt x="1270" y="190"/>
                    </a:lnTo>
                    <a:lnTo>
                      <a:pt x="1260" y="202"/>
                    </a:lnTo>
                    <a:lnTo>
                      <a:pt x="1250" y="214"/>
                    </a:lnTo>
                    <a:lnTo>
                      <a:pt x="1228" y="236"/>
                    </a:lnTo>
                    <a:lnTo>
                      <a:pt x="1222" y="248"/>
                    </a:lnTo>
                    <a:lnTo>
                      <a:pt x="1220" y="254"/>
                    </a:lnTo>
                    <a:lnTo>
                      <a:pt x="1220" y="258"/>
                    </a:lnTo>
                    <a:lnTo>
                      <a:pt x="1220" y="258"/>
                    </a:lnTo>
                    <a:lnTo>
                      <a:pt x="1222" y="268"/>
                    </a:lnTo>
                    <a:lnTo>
                      <a:pt x="1228" y="278"/>
                    </a:lnTo>
                    <a:lnTo>
                      <a:pt x="1236" y="288"/>
                    </a:lnTo>
                    <a:lnTo>
                      <a:pt x="1244" y="296"/>
                    </a:lnTo>
                    <a:lnTo>
                      <a:pt x="1254" y="306"/>
                    </a:lnTo>
                    <a:lnTo>
                      <a:pt x="1262" y="316"/>
                    </a:lnTo>
                    <a:lnTo>
                      <a:pt x="1268" y="328"/>
                    </a:lnTo>
                    <a:lnTo>
                      <a:pt x="1270" y="342"/>
                    </a:lnTo>
                    <a:lnTo>
                      <a:pt x="1270" y="342"/>
                    </a:lnTo>
                    <a:lnTo>
                      <a:pt x="1268" y="356"/>
                    </a:lnTo>
                    <a:lnTo>
                      <a:pt x="1262" y="370"/>
                    </a:lnTo>
                    <a:lnTo>
                      <a:pt x="1254" y="382"/>
                    </a:lnTo>
                    <a:lnTo>
                      <a:pt x="1244" y="396"/>
                    </a:lnTo>
                    <a:lnTo>
                      <a:pt x="1234" y="408"/>
                    </a:lnTo>
                    <a:lnTo>
                      <a:pt x="1226" y="422"/>
                    </a:lnTo>
                    <a:lnTo>
                      <a:pt x="1220" y="436"/>
                    </a:lnTo>
                    <a:lnTo>
                      <a:pt x="1220" y="442"/>
                    </a:lnTo>
                    <a:lnTo>
                      <a:pt x="1220" y="450"/>
                    </a:lnTo>
                    <a:lnTo>
                      <a:pt x="1220" y="450"/>
                    </a:lnTo>
                    <a:lnTo>
                      <a:pt x="1222" y="462"/>
                    </a:lnTo>
                    <a:lnTo>
                      <a:pt x="1228" y="472"/>
                    </a:lnTo>
                    <a:lnTo>
                      <a:pt x="1236" y="482"/>
                    </a:lnTo>
                    <a:lnTo>
                      <a:pt x="1246" y="488"/>
                    </a:lnTo>
                    <a:lnTo>
                      <a:pt x="1254" y="496"/>
                    </a:lnTo>
                    <a:lnTo>
                      <a:pt x="1262" y="504"/>
                    </a:lnTo>
                    <a:lnTo>
                      <a:pt x="1266" y="512"/>
                    </a:lnTo>
                    <a:lnTo>
                      <a:pt x="1266" y="522"/>
                    </a:lnTo>
                    <a:lnTo>
                      <a:pt x="1266" y="522"/>
                    </a:lnTo>
                    <a:lnTo>
                      <a:pt x="1264" y="534"/>
                    </a:lnTo>
                    <a:lnTo>
                      <a:pt x="1258" y="546"/>
                    </a:lnTo>
                    <a:lnTo>
                      <a:pt x="1242" y="568"/>
                    </a:lnTo>
                    <a:lnTo>
                      <a:pt x="1226" y="590"/>
                    </a:lnTo>
                    <a:lnTo>
                      <a:pt x="1222" y="602"/>
                    </a:lnTo>
                    <a:lnTo>
                      <a:pt x="1220" y="612"/>
                    </a:lnTo>
                    <a:lnTo>
                      <a:pt x="1220" y="612"/>
                    </a:lnTo>
                    <a:lnTo>
                      <a:pt x="1222" y="622"/>
                    </a:lnTo>
                    <a:lnTo>
                      <a:pt x="1226" y="632"/>
                    </a:lnTo>
                    <a:lnTo>
                      <a:pt x="1234" y="642"/>
                    </a:lnTo>
                    <a:lnTo>
                      <a:pt x="1244" y="652"/>
                    </a:lnTo>
                    <a:lnTo>
                      <a:pt x="1252" y="662"/>
                    </a:lnTo>
                    <a:lnTo>
                      <a:pt x="1260" y="672"/>
                    </a:lnTo>
                    <a:lnTo>
                      <a:pt x="1264" y="684"/>
                    </a:lnTo>
                    <a:lnTo>
                      <a:pt x="1266" y="694"/>
                    </a:lnTo>
                    <a:lnTo>
                      <a:pt x="1266" y="694"/>
                    </a:lnTo>
                    <a:lnTo>
                      <a:pt x="1264" y="706"/>
                    </a:lnTo>
                    <a:lnTo>
                      <a:pt x="1260" y="718"/>
                    </a:lnTo>
                    <a:lnTo>
                      <a:pt x="1252" y="730"/>
                    </a:lnTo>
                    <a:lnTo>
                      <a:pt x="1242" y="740"/>
                    </a:lnTo>
                    <a:lnTo>
                      <a:pt x="1226" y="764"/>
                    </a:lnTo>
                    <a:lnTo>
                      <a:pt x="1220" y="776"/>
                    </a:lnTo>
                    <a:lnTo>
                      <a:pt x="1216" y="788"/>
                    </a:lnTo>
                    <a:lnTo>
                      <a:pt x="1216" y="788"/>
                    </a:lnTo>
                    <a:lnTo>
                      <a:pt x="1216" y="798"/>
                    </a:lnTo>
                    <a:lnTo>
                      <a:pt x="1220" y="806"/>
                    </a:lnTo>
                    <a:lnTo>
                      <a:pt x="1224" y="814"/>
                    </a:lnTo>
                    <a:lnTo>
                      <a:pt x="1230" y="820"/>
                    </a:lnTo>
                    <a:lnTo>
                      <a:pt x="1242" y="834"/>
                    </a:lnTo>
                    <a:lnTo>
                      <a:pt x="1246" y="840"/>
                    </a:lnTo>
                    <a:lnTo>
                      <a:pt x="1248" y="848"/>
                    </a:lnTo>
                    <a:lnTo>
                      <a:pt x="1248" y="848"/>
                    </a:lnTo>
                    <a:lnTo>
                      <a:pt x="1246" y="858"/>
                    </a:lnTo>
                    <a:lnTo>
                      <a:pt x="1244" y="870"/>
                    </a:lnTo>
                    <a:lnTo>
                      <a:pt x="1238" y="884"/>
                    </a:lnTo>
                    <a:lnTo>
                      <a:pt x="1230" y="900"/>
                    </a:lnTo>
                    <a:lnTo>
                      <a:pt x="1216" y="920"/>
                    </a:lnTo>
                    <a:lnTo>
                      <a:pt x="1198" y="940"/>
                    </a:lnTo>
                    <a:lnTo>
                      <a:pt x="1174" y="964"/>
                    </a:lnTo>
                    <a:lnTo>
                      <a:pt x="1146" y="990"/>
                    </a:lnTo>
                    <a:lnTo>
                      <a:pt x="1146" y="990"/>
                    </a:lnTo>
                    <a:lnTo>
                      <a:pt x="1006" y="1112"/>
                    </a:lnTo>
                    <a:lnTo>
                      <a:pt x="930" y="1178"/>
                    </a:lnTo>
                    <a:lnTo>
                      <a:pt x="344" y="1178"/>
                    </a:lnTo>
                    <a:lnTo>
                      <a:pt x="74" y="952"/>
                    </a:lnTo>
                    <a:lnTo>
                      <a:pt x="74" y="952"/>
                    </a:lnTo>
                    <a:lnTo>
                      <a:pt x="70" y="928"/>
                    </a:lnTo>
                    <a:lnTo>
                      <a:pt x="66" y="902"/>
                    </a:lnTo>
                    <a:lnTo>
                      <a:pt x="64" y="876"/>
                    </a:lnTo>
                    <a:lnTo>
                      <a:pt x="60" y="858"/>
                    </a:lnTo>
                    <a:lnTo>
                      <a:pt x="60" y="858"/>
                    </a:lnTo>
                    <a:lnTo>
                      <a:pt x="56" y="850"/>
                    </a:lnTo>
                    <a:lnTo>
                      <a:pt x="48" y="842"/>
                    </a:lnTo>
                    <a:lnTo>
                      <a:pt x="28" y="822"/>
                    </a:lnTo>
                    <a:lnTo>
                      <a:pt x="18" y="812"/>
                    </a:lnTo>
                    <a:lnTo>
                      <a:pt x="8" y="800"/>
                    </a:lnTo>
                    <a:lnTo>
                      <a:pt x="2" y="790"/>
                    </a:lnTo>
                    <a:lnTo>
                      <a:pt x="0" y="778"/>
                    </a:lnTo>
                    <a:lnTo>
                      <a:pt x="0" y="778"/>
                    </a:lnTo>
                    <a:lnTo>
                      <a:pt x="2" y="766"/>
                    </a:lnTo>
                    <a:lnTo>
                      <a:pt x="8" y="756"/>
                    </a:lnTo>
                    <a:lnTo>
                      <a:pt x="14" y="748"/>
                    </a:lnTo>
                    <a:lnTo>
                      <a:pt x="24" y="740"/>
                    </a:lnTo>
                    <a:lnTo>
                      <a:pt x="40" y="726"/>
                    </a:lnTo>
                    <a:lnTo>
                      <a:pt x="46" y="718"/>
                    </a:lnTo>
                    <a:lnTo>
                      <a:pt x="48" y="710"/>
                    </a:lnTo>
                    <a:lnTo>
                      <a:pt x="48" y="710"/>
                    </a:lnTo>
                    <a:lnTo>
                      <a:pt x="46" y="700"/>
                    </a:lnTo>
                    <a:lnTo>
                      <a:pt x="40" y="688"/>
                    </a:lnTo>
                    <a:lnTo>
                      <a:pt x="22" y="658"/>
                    </a:lnTo>
                    <a:lnTo>
                      <a:pt x="14" y="640"/>
                    </a:lnTo>
                    <a:lnTo>
                      <a:pt x="6" y="622"/>
                    </a:lnTo>
                    <a:lnTo>
                      <a:pt x="0" y="606"/>
                    </a:lnTo>
                    <a:lnTo>
                      <a:pt x="0" y="590"/>
                    </a:lnTo>
                    <a:lnTo>
                      <a:pt x="0" y="590"/>
                    </a:lnTo>
                    <a:lnTo>
                      <a:pt x="2" y="576"/>
                    </a:lnTo>
                    <a:lnTo>
                      <a:pt x="8" y="564"/>
                    </a:lnTo>
                    <a:lnTo>
                      <a:pt x="14" y="554"/>
                    </a:lnTo>
                    <a:lnTo>
                      <a:pt x="20" y="546"/>
                    </a:lnTo>
                    <a:lnTo>
                      <a:pt x="34" y="532"/>
                    </a:lnTo>
                    <a:lnTo>
                      <a:pt x="38" y="524"/>
                    </a:lnTo>
                    <a:lnTo>
                      <a:pt x="42" y="516"/>
                    </a:lnTo>
                    <a:lnTo>
                      <a:pt x="42" y="516"/>
                    </a:lnTo>
                    <a:lnTo>
                      <a:pt x="40" y="508"/>
                    </a:lnTo>
                    <a:lnTo>
                      <a:pt x="38" y="498"/>
                    </a:lnTo>
                    <a:lnTo>
                      <a:pt x="24" y="476"/>
                    </a:lnTo>
                    <a:lnTo>
                      <a:pt x="12" y="452"/>
                    </a:lnTo>
                    <a:lnTo>
                      <a:pt x="8" y="440"/>
                    </a:lnTo>
                    <a:lnTo>
                      <a:pt x="6" y="428"/>
                    </a:lnTo>
                    <a:lnTo>
                      <a:pt x="6" y="428"/>
                    </a:lnTo>
                    <a:lnTo>
                      <a:pt x="8" y="416"/>
                    </a:lnTo>
                    <a:lnTo>
                      <a:pt x="12" y="404"/>
                    </a:lnTo>
                    <a:lnTo>
                      <a:pt x="26" y="380"/>
                    </a:lnTo>
                    <a:lnTo>
                      <a:pt x="38" y="358"/>
                    </a:lnTo>
                    <a:lnTo>
                      <a:pt x="42" y="346"/>
                    </a:lnTo>
                    <a:lnTo>
                      <a:pt x="44" y="336"/>
                    </a:lnTo>
                    <a:lnTo>
                      <a:pt x="44" y="336"/>
                    </a:lnTo>
                    <a:lnTo>
                      <a:pt x="42" y="324"/>
                    </a:lnTo>
                    <a:lnTo>
                      <a:pt x="38" y="314"/>
                    </a:lnTo>
                    <a:lnTo>
                      <a:pt x="24" y="294"/>
                    </a:lnTo>
                    <a:lnTo>
                      <a:pt x="16" y="284"/>
                    </a:lnTo>
                    <a:lnTo>
                      <a:pt x="8" y="270"/>
                    </a:lnTo>
                    <a:lnTo>
                      <a:pt x="2" y="256"/>
                    </a:lnTo>
                    <a:lnTo>
                      <a:pt x="0" y="240"/>
                    </a:lnTo>
                    <a:lnTo>
                      <a:pt x="0" y="240"/>
                    </a:lnTo>
                    <a:lnTo>
                      <a:pt x="0" y="216"/>
                    </a:lnTo>
                    <a:lnTo>
                      <a:pt x="0" y="182"/>
                    </a:lnTo>
                    <a:lnTo>
                      <a:pt x="4" y="102"/>
                    </a:lnTo>
                    <a:lnTo>
                      <a:pt x="10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chemeClr val="bg2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1350"/>
              </a:p>
            </p:txBody>
          </p:sp>
          <p:sp>
            <p:nvSpPr>
              <p:cNvPr id="65" name="Freeform 169"/>
              <p:cNvSpPr>
                <a:spLocks/>
              </p:cNvSpPr>
              <p:nvPr/>
            </p:nvSpPr>
            <p:spPr bwMode="auto">
              <a:xfrm>
                <a:off x="11462472" y="11955463"/>
                <a:ext cx="844550" cy="114300"/>
              </a:xfrm>
              <a:custGeom>
                <a:avLst/>
                <a:gdLst>
                  <a:gd name="T0" fmla="*/ 0 w 532"/>
                  <a:gd name="T1" fmla="*/ 0 h 72"/>
                  <a:gd name="T2" fmla="*/ 532 w 532"/>
                  <a:gd name="T3" fmla="*/ 0 h 72"/>
                  <a:gd name="T4" fmla="*/ 532 w 532"/>
                  <a:gd name="T5" fmla="*/ 0 h 72"/>
                  <a:gd name="T6" fmla="*/ 522 w 532"/>
                  <a:gd name="T7" fmla="*/ 12 h 72"/>
                  <a:gd name="T8" fmla="*/ 500 w 532"/>
                  <a:gd name="T9" fmla="*/ 36 h 72"/>
                  <a:gd name="T10" fmla="*/ 486 w 532"/>
                  <a:gd name="T11" fmla="*/ 50 h 72"/>
                  <a:gd name="T12" fmla="*/ 472 w 532"/>
                  <a:gd name="T13" fmla="*/ 62 h 72"/>
                  <a:gd name="T14" fmla="*/ 458 w 532"/>
                  <a:gd name="T15" fmla="*/ 70 h 72"/>
                  <a:gd name="T16" fmla="*/ 452 w 532"/>
                  <a:gd name="T17" fmla="*/ 72 h 72"/>
                  <a:gd name="T18" fmla="*/ 446 w 532"/>
                  <a:gd name="T19" fmla="*/ 72 h 72"/>
                  <a:gd name="T20" fmla="*/ 446 w 532"/>
                  <a:gd name="T21" fmla="*/ 72 h 72"/>
                  <a:gd name="T22" fmla="*/ 100 w 532"/>
                  <a:gd name="T23" fmla="*/ 72 h 72"/>
                  <a:gd name="T24" fmla="*/ 100 w 532"/>
                  <a:gd name="T25" fmla="*/ 72 h 72"/>
                  <a:gd name="T26" fmla="*/ 94 w 532"/>
                  <a:gd name="T27" fmla="*/ 72 h 72"/>
                  <a:gd name="T28" fmla="*/ 88 w 532"/>
                  <a:gd name="T29" fmla="*/ 70 h 72"/>
                  <a:gd name="T30" fmla="*/ 72 w 532"/>
                  <a:gd name="T31" fmla="*/ 62 h 72"/>
                  <a:gd name="T32" fmla="*/ 56 w 532"/>
                  <a:gd name="T33" fmla="*/ 50 h 72"/>
                  <a:gd name="T34" fmla="*/ 40 w 532"/>
                  <a:gd name="T35" fmla="*/ 36 h 72"/>
                  <a:gd name="T36" fmla="*/ 12 w 532"/>
                  <a:gd name="T37" fmla="*/ 12 h 72"/>
                  <a:gd name="T38" fmla="*/ 0 w 532"/>
                  <a:gd name="T39" fmla="*/ 0 h 72"/>
                  <a:gd name="T40" fmla="*/ 0 w 532"/>
                  <a:gd name="T41" fmla="*/ 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32" h="72">
                    <a:moveTo>
                      <a:pt x="0" y="0"/>
                    </a:moveTo>
                    <a:lnTo>
                      <a:pt x="532" y="0"/>
                    </a:lnTo>
                    <a:lnTo>
                      <a:pt x="532" y="0"/>
                    </a:lnTo>
                    <a:lnTo>
                      <a:pt x="522" y="12"/>
                    </a:lnTo>
                    <a:lnTo>
                      <a:pt x="500" y="36"/>
                    </a:lnTo>
                    <a:lnTo>
                      <a:pt x="486" y="50"/>
                    </a:lnTo>
                    <a:lnTo>
                      <a:pt x="472" y="62"/>
                    </a:lnTo>
                    <a:lnTo>
                      <a:pt x="458" y="70"/>
                    </a:lnTo>
                    <a:lnTo>
                      <a:pt x="452" y="72"/>
                    </a:lnTo>
                    <a:lnTo>
                      <a:pt x="446" y="72"/>
                    </a:lnTo>
                    <a:lnTo>
                      <a:pt x="446" y="72"/>
                    </a:lnTo>
                    <a:lnTo>
                      <a:pt x="100" y="72"/>
                    </a:lnTo>
                    <a:lnTo>
                      <a:pt x="100" y="72"/>
                    </a:lnTo>
                    <a:lnTo>
                      <a:pt x="94" y="72"/>
                    </a:lnTo>
                    <a:lnTo>
                      <a:pt x="88" y="70"/>
                    </a:lnTo>
                    <a:lnTo>
                      <a:pt x="72" y="62"/>
                    </a:lnTo>
                    <a:lnTo>
                      <a:pt x="56" y="50"/>
                    </a:lnTo>
                    <a:lnTo>
                      <a:pt x="40" y="36"/>
                    </a:lnTo>
                    <a:lnTo>
                      <a:pt x="12" y="12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5454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1350"/>
              </a:p>
            </p:txBody>
          </p:sp>
        </p:grpSp>
        <p:sp>
          <p:nvSpPr>
            <p:cNvPr id="55" name="Rectangle 54"/>
            <p:cNvSpPr/>
            <p:nvPr/>
          </p:nvSpPr>
          <p:spPr>
            <a:xfrm>
              <a:off x="17634856" y="-201963"/>
              <a:ext cx="580573" cy="201992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1350"/>
            </a:p>
          </p:txBody>
        </p:sp>
      </p:grpSp>
      <p:sp>
        <p:nvSpPr>
          <p:cNvPr id="47" name="Title 2"/>
          <p:cNvSpPr txBox="1">
            <a:spLocks/>
          </p:cNvSpPr>
          <p:nvPr/>
        </p:nvSpPr>
        <p:spPr>
          <a:xfrm>
            <a:off x="368453" y="396772"/>
            <a:ext cx="7886700" cy="6731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What do we mean by innovation?</a:t>
            </a:r>
            <a:endParaRPr lang="es-CO" sz="3200" dirty="0"/>
          </a:p>
        </p:txBody>
      </p:sp>
      <p:sp>
        <p:nvSpPr>
          <p:cNvPr id="48" name="2 Marcador de contenido"/>
          <p:cNvSpPr txBox="1">
            <a:spLocks/>
          </p:cNvSpPr>
          <p:nvPr/>
        </p:nvSpPr>
        <p:spPr>
          <a:xfrm>
            <a:off x="4791803" y="2885908"/>
            <a:ext cx="3727000" cy="483556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tx2">
                    <a:lumMod val="50000"/>
                  </a:schemeClr>
                </a:solidFill>
                <a:latin typeface="+mj-lt"/>
                <a:cs typeface="Arial" pitchFamily="34" charset="0"/>
              </a:rPr>
              <a:t>Of components and relationships.</a:t>
            </a:r>
          </a:p>
          <a:p>
            <a:pPr marL="174625" indent="-174625"/>
            <a:endParaRPr lang="en-US" sz="2000" dirty="0">
              <a:solidFill>
                <a:schemeClr val="tx2">
                  <a:lumMod val="50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49" name="2 Marcador de contenido"/>
          <p:cNvSpPr txBox="1">
            <a:spLocks/>
          </p:cNvSpPr>
          <p:nvPr/>
        </p:nvSpPr>
        <p:spPr>
          <a:xfrm>
            <a:off x="4423516" y="2372756"/>
            <a:ext cx="4042952" cy="42126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tx2">
                    <a:lumMod val="50000"/>
                  </a:schemeClr>
                </a:solidFill>
                <a:latin typeface="+mj-lt"/>
                <a:cs typeface="Arial" pitchFamily="34" charset="0"/>
              </a:rPr>
              <a:t>Transformation</a:t>
            </a:r>
          </a:p>
          <a:p>
            <a:pPr marL="0" indent="0">
              <a:buNone/>
            </a:pPr>
            <a:endParaRPr lang="en-US" sz="2400" dirty="0">
              <a:solidFill>
                <a:schemeClr val="tx2">
                  <a:lumMod val="50000"/>
                </a:schemeClr>
              </a:solidFill>
              <a:latin typeface="+mj-lt"/>
              <a:cs typeface="Arial" pitchFamily="34" charset="0"/>
            </a:endParaRPr>
          </a:p>
          <a:p>
            <a:pPr marL="0" indent="0">
              <a:buNone/>
            </a:pPr>
            <a:endParaRPr lang="en-US" sz="2400" dirty="0">
              <a:solidFill>
                <a:schemeClr val="tx2">
                  <a:lumMod val="50000"/>
                </a:schemeClr>
              </a:solidFill>
              <a:latin typeface="+mj-lt"/>
              <a:cs typeface="Arial" pitchFamily="34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chemeClr val="tx2">
                    <a:lumMod val="50000"/>
                  </a:schemeClr>
                </a:solidFill>
                <a:latin typeface="+mj-lt"/>
                <a:cs typeface="Arial" pitchFamily="34" charset="0"/>
              </a:rPr>
              <a:t>Change</a:t>
            </a:r>
          </a:p>
          <a:p>
            <a:pPr marL="0" indent="0">
              <a:buNone/>
            </a:pPr>
            <a:endParaRPr lang="en-US" sz="2400" dirty="0">
              <a:solidFill>
                <a:schemeClr val="tx2">
                  <a:lumMod val="50000"/>
                </a:schemeClr>
              </a:solidFill>
              <a:latin typeface="+mj-lt"/>
              <a:cs typeface="Arial" pitchFamily="34" charset="0"/>
            </a:endParaRPr>
          </a:p>
          <a:p>
            <a:pPr marL="0" indent="0">
              <a:buNone/>
            </a:pPr>
            <a:endParaRPr lang="en-US" sz="2400" dirty="0">
              <a:solidFill>
                <a:schemeClr val="tx2">
                  <a:lumMod val="50000"/>
                </a:schemeClr>
              </a:solidFill>
              <a:latin typeface="+mj-lt"/>
              <a:cs typeface="Arial" pitchFamily="34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chemeClr val="tx2">
                    <a:lumMod val="50000"/>
                  </a:schemeClr>
                </a:solidFill>
                <a:latin typeface="+mj-lt"/>
                <a:cs typeface="Arial" pitchFamily="34" charset="0"/>
              </a:rPr>
              <a:t>Renovation</a:t>
            </a:r>
            <a:endParaRPr lang="en-US" sz="2000" dirty="0">
              <a:solidFill>
                <a:schemeClr val="tx2">
                  <a:lumMod val="50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50" name="2 Marcador de contenido"/>
          <p:cNvSpPr txBox="1">
            <a:spLocks/>
          </p:cNvSpPr>
          <p:nvPr/>
        </p:nvSpPr>
        <p:spPr>
          <a:xfrm>
            <a:off x="754794" y="1504738"/>
            <a:ext cx="7500359" cy="6337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solidFill>
                  <a:schemeClr val="tx2">
                    <a:lumMod val="50000"/>
                  </a:schemeClr>
                </a:solidFill>
                <a:latin typeface="+mj-lt"/>
                <a:cs typeface="Arial" pitchFamily="34" charset="0"/>
              </a:rPr>
              <a:t>Innovation is a process that implies:</a:t>
            </a:r>
          </a:p>
        </p:txBody>
      </p:sp>
      <p:sp>
        <p:nvSpPr>
          <p:cNvPr id="51" name="2 Marcador de contenido"/>
          <p:cNvSpPr txBox="1">
            <a:spLocks/>
          </p:cNvSpPr>
          <p:nvPr/>
        </p:nvSpPr>
        <p:spPr>
          <a:xfrm>
            <a:off x="4791803" y="4276464"/>
            <a:ext cx="3727000" cy="4835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tx2">
                    <a:lumMod val="50000"/>
                  </a:schemeClr>
                </a:solidFill>
                <a:latin typeface="+mj-lt"/>
                <a:cs typeface="Arial" pitchFamily="34" charset="0"/>
              </a:rPr>
              <a:t>dynamic and emergent</a:t>
            </a:r>
          </a:p>
          <a:p>
            <a:pPr marL="174625" indent="-174625"/>
            <a:endParaRPr lang="en-US" sz="2000" dirty="0">
              <a:solidFill>
                <a:schemeClr val="tx2">
                  <a:lumMod val="50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52" name="2 Marcador de contenido"/>
          <p:cNvSpPr txBox="1">
            <a:spLocks/>
          </p:cNvSpPr>
          <p:nvPr/>
        </p:nvSpPr>
        <p:spPr>
          <a:xfrm>
            <a:off x="4791803" y="5539205"/>
            <a:ext cx="3674665" cy="10462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tx2">
                    <a:lumMod val="50000"/>
                  </a:schemeClr>
                </a:solidFill>
                <a:latin typeface="+mj-lt"/>
                <a:cs typeface="Arial" pitchFamily="34" charset="0"/>
              </a:rPr>
              <a:t>that impacts the system and its environment</a:t>
            </a:r>
          </a:p>
          <a:p>
            <a:pPr marL="174625" indent="-174625"/>
            <a:endParaRPr lang="en-US" sz="2000" dirty="0">
              <a:solidFill>
                <a:schemeClr val="tx2">
                  <a:lumMod val="50000"/>
                </a:schemeClr>
              </a:solidFill>
              <a:latin typeface="+mj-lt"/>
              <a:cs typeface="Arial" pitchFamily="34" charset="0"/>
            </a:endParaRPr>
          </a:p>
        </p:txBody>
      </p:sp>
      <p:grpSp>
        <p:nvGrpSpPr>
          <p:cNvPr id="66" name="Group 5"/>
          <p:cNvGrpSpPr>
            <a:grpSpLocks noChangeAspect="1"/>
          </p:cNvGrpSpPr>
          <p:nvPr/>
        </p:nvGrpSpPr>
        <p:grpSpPr>
          <a:xfrm>
            <a:off x="3851293" y="2356727"/>
            <a:ext cx="519888" cy="519888"/>
            <a:chOff x="1382806" y="3668806"/>
            <a:chExt cx="3025588" cy="3025588"/>
          </a:xfrm>
        </p:grpSpPr>
        <p:sp>
          <p:nvSpPr>
            <p:cNvPr id="67" name="Rectangle 6"/>
            <p:cNvSpPr/>
            <p:nvPr/>
          </p:nvSpPr>
          <p:spPr>
            <a:xfrm>
              <a:off x="1382806" y="3668806"/>
              <a:ext cx="3025588" cy="3025588"/>
            </a:xfrm>
            <a:prstGeom prst="rect">
              <a:avLst/>
            </a:prstGeom>
            <a:solidFill>
              <a:srgbClr val="0095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Freeform 7"/>
            <p:cNvSpPr/>
            <p:nvPr/>
          </p:nvSpPr>
          <p:spPr>
            <a:xfrm>
              <a:off x="2338093" y="4265700"/>
              <a:ext cx="1180970" cy="1933171"/>
            </a:xfrm>
            <a:custGeom>
              <a:avLst/>
              <a:gdLst/>
              <a:ahLst/>
              <a:cxnLst/>
              <a:rect l="l" t="t" r="r" b="b"/>
              <a:pathLst>
                <a:path w="1180970" h="1933171">
                  <a:moveTo>
                    <a:pt x="634994" y="0"/>
                  </a:moveTo>
                  <a:cubicBezTo>
                    <a:pt x="672579" y="0"/>
                    <a:pt x="702993" y="742"/>
                    <a:pt x="726237" y="2226"/>
                  </a:cubicBezTo>
                  <a:cubicBezTo>
                    <a:pt x="749481" y="3709"/>
                    <a:pt x="767037" y="6182"/>
                    <a:pt x="778906" y="9644"/>
                  </a:cubicBezTo>
                  <a:cubicBezTo>
                    <a:pt x="790775" y="13106"/>
                    <a:pt x="798688" y="17804"/>
                    <a:pt x="802644" y="23738"/>
                  </a:cubicBezTo>
                  <a:cubicBezTo>
                    <a:pt x="806600" y="29673"/>
                    <a:pt x="808579" y="37091"/>
                    <a:pt x="808579" y="45993"/>
                  </a:cubicBezTo>
                  <a:lnTo>
                    <a:pt x="808579" y="1631994"/>
                  </a:lnTo>
                  <a:lnTo>
                    <a:pt x="1121624" y="1631994"/>
                  </a:lnTo>
                  <a:cubicBezTo>
                    <a:pt x="1130526" y="1631994"/>
                    <a:pt x="1138686" y="1634714"/>
                    <a:pt x="1146104" y="1640154"/>
                  </a:cubicBezTo>
                  <a:cubicBezTo>
                    <a:pt x="1153523" y="1645594"/>
                    <a:pt x="1159952" y="1654248"/>
                    <a:pt x="1165392" y="1666117"/>
                  </a:cubicBezTo>
                  <a:cubicBezTo>
                    <a:pt x="1170832" y="1677986"/>
                    <a:pt x="1174788" y="1693564"/>
                    <a:pt x="1177261" y="1712852"/>
                  </a:cubicBezTo>
                  <a:cubicBezTo>
                    <a:pt x="1179733" y="1732139"/>
                    <a:pt x="1180970" y="1756124"/>
                    <a:pt x="1180970" y="1784808"/>
                  </a:cubicBezTo>
                  <a:cubicBezTo>
                    <a:pt x="1180970" y="1812502"/>
                    <a:pt x="1179486" y="1835993"/>
                    <a:pt x="1176519" y="1855280"/>
                  </a:cubicBezTo>
                  <a:cubicBezTo>
                    <a:pt x="1173552" y="1874567"/>
                    <a:pt x="1169348" y="1889898"/>
                    <a:pt x="1163908" y="1901273"/>
                  </a:cubicBezTo>
                  <a:cubicBezTo>
                    <a:pt x="1158468" y="1912647"/>
                    <a:pt x="1152286" y="1920807"/>
                    <a:pt x="1145363" y="1925753"/>
                  </a:cubicBezTo>
                  <a:cubicBezTo>
                    <a:pt x="1138439" y="1930698"/>
                    <a:pt x="1130526" y="1933171"/>
                    <a:pt x="1121624" y="1933171"/>
                  </a:cubicBezTo>
                  <a:lnTo>
                    <a:pt x="62312" y="1933171"/>
                  </a:lnTo>
                  <a:cubicBezTo>
                    <a:pt x="54400" y="1933171"/>
                    <a:pt x="46982" y="1930698"/>
                    <a:pt x="40058" y="1925753"/>
                  </a:cubicBezTo>
                  <a:cubicBezTo>
                    <a:pt x="33134" y="1920807"/>
                    <a:pt x="26953" y="1912647"/>
                    <a:pt x="21513" y="1901273"/>
                  </a:cubicBezTo>
                  <a:cubicBezTo>
                    <a:pt x="16073" y="1889898"/>
                    <a:pt x="11869" y="1874567"/>
                    <a:pt x="8902" y="1855280"/>
                  </a:cubicBezTo>
                  <a:cubicBezTo>
                    <a:pt x="5934" y="1835993"/>
                    <a:pt x="4451" y="1812502"/>
                    <a:pt x="4451" y="1784808"/>
                  </a:cubicBezTo>
                  <a:cubicBezTo>
                    <a:pt x="4451" y="1756124"/>
                    <a:pt x="5687" y="1732139"/>
                    <a:pt x="8160" y="1712852"/>
                  </a:cubicBezTo>
                  <a:cubicBezTo>
                    <a:pt x="10633" y="1693564"/>
                    <a:pt x="14589" y="1677986"/>
                    <a:pt x="20029" y="1666117"/>
                  </a:cubicBezTo>
                  <a:cubicBezTo>
                    <a:pt x="25469" y="1654248"/>
                    <a:pt x="31651" y="1645594"/>
                    <a:pt x="38574" y="1640154"/>
                  </a:cubicBezTo>
                  <a:cubicBezTo>
                    <a:pt x="45498" y="1634714"/>
                    <a:pt x="53411" y="1631994"/>
                    <a:pt x="62312" y="1631994"/>
                  </a:cubicBezTo>
                  <a:lnTo>
                    <a:pt x="419867" y="1631994"/>
                  </a:lnTo>
                  <a:lnTo>
                    <a:pt x="419867" y="382777"/>
                  </a:lnTo>
                  <a:lnTo>
                    <a:pt x="111272" y="553394"/>
                  </a:lnTo>
                  <a:cubicBezTo>
                    <a:pt x="88523" y="564274"/>
                    <a:pt x="69978" y="570951"/>
                    <a:pt x="55636" y="573423"/>
                  </a:cubicBezTo>
                  <a:cubicBezTo>
                    <a:pt x="41294" y="575896"/>
                    <a:pt x="29920" y="572929"/>
                    <a:pt x="21513" y="564522"/>
                  </a:cubicBezTo>
                  <a:cubicBezTo>
                    <a:pt x="13105" y="556114"/>
                    <a:pt x="7418" y="541525"/>
                    <a:pt x="4451" y="520755"/>
                  </a:cubicBezTo>
                  <a:cubicBezTo>
                    <a:pt x="1484" y="499984"/>
                    <a:pt x="0" y="470806"/>
                    <a:pt x="0" y="433220"/>
                  </a:cubicBezTo>
                  <a:cubicBezTo>
                    <a:pt x="0" y="409482"/>
                    <a:pt x="494" y="389948"/>
                    <a:pt x="1484" y="374617"/>
                  </a:cubicBezTo>
                  <a:cubicBezTo>
                    <a:pt x="2473" y="359286"/>
                    <a:pt x="4945" y="346181"/>
                    <a:pt x="8902" y="335301"/>
                  </a:cubicBezTo>
                  <a:cubicBezTo>
                    <a:pt x="12858" y="324421"/>
                    <a:pt x="18298" y="315519"/>
                    <a:pt x="25222" y="308595"/>
                  </a:cubicBezTo>
                  <a:cubicBezTo>
                    <a:pt x="32145" y="301672"/>
                    <a:pt x="41542" y="294254"/>
                    <a:pt x="53411" y="286341"/>
                  </a:cubicBezTo>
                  <a:lnTo>
                    <a:pt x="465860" y="19288"/>
                  </a:lnTo>
                  <a:cubicBezTo>
                    <a:pt x="470805" y="15331"/>
                    <a:pt x="476987" y="12117"/>
                    <a:pt x="484405" y="9644"/>
                  </a:cubicBezTo>
                  <a:cubicBezTo>
                    <a:pt x="491823" y="7171"/>
                    <a:pt x="501467" y="5193"/>
                    <a:pt x="513336" y="3709"/>
                  </a:cubicBezTo>
                  <a:cubicBezTo>
                    <a:pt x="525205" y="2226"/>
                    <a:pt x="540783" y="1237"/>
                    <a:pt x="560070" y="742"/>
                  </a:cubicBezTo>
                  <a:cubicBezTo>
                    <a:pt x="579358" y="248"/>
                    <a:pt x="604332" y="0"/>
                    <a:pt x="63499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9" name="Freeform 8"/>
            <p:cNvSpPr/>
            <p:nvPr/>
          </p:nvSpPr>
          <p:spPr>
            <a:xfrm>
              <a:off x="2361975" y="4296064"/>
              <a:ext cx="2046419" cy="2398330"/>
            </a:xfrm>
            <a:custGeom>
              <a:avLst/>
              <a:gdLst>
                <a:gd name="connsiteX0" fmla="*/ 395986 w 2046419"/>
                <a:gd name="connsiteY0" fmla="*/ 352414 h 2398330"/>
                <a:gd name="connsiteX1" fmla="*/ 395987 w 2046419"/>
                <a:gd name="connsiteY1" fmla="*/ 879025 h 2398330"/>
                <a:gd name="connsiteX2" fmla="*/ 0 w 2046419"/>
                <a:gd name="connsiteY2" fmla="*/ 535520 h 2398330"/>
                <a:gd name="connsiteX3" fmla="*/ 12468 w 2046419"/>
                <a:gd name="connsiteY3" fmla="*/ 542690 h 2398330"/>
                <a:gd name="connsiteX4" fmla="*/ 31755 w 2046419"/>
                <a:gd name="connsiteY4" fmla="*/ 543060 h 2398330"/>
                <a:gd name="connsiteX5" fmla="*/ 87391 w 2046419"/>
                <a:gd name="connsiteY5" fmla="*/ 523032 h 2398330"/>
                <a:gd name="connsiteX6" fmla="*/ 780529 w 2046419"/>
                <a:gd name="connsiteY6" fmla="*/ 0 h 2398330"/>
                <a:gd name="connsiteX7" fmla="*/ 2046419 w 2046419"/>
                <a:gd name="connsiteY7" fmla="*/ 1098117 h 2398330"/>
                <a:gd name="connsiteX8" fmla="*/ 2046419 w 2046419"/>
                <a:gd name="connsiteY8" fmla="*/ 2398330 h 2398330"/>
                <a:gd name="connsiteX9" fmla="*/ 599559 w 2046419"/>
                <a:gd name="connsiteY9" fmla="*/ 2398330 h 2398330"/>
                <a:gd name="connsiteX10" fmla="*/ 22023 w 2046419"/>
                <a:gd name="connsiteY10" fmla="*/ 1897337 h 2398330"/>
                <a:gd name="connsiteX11" fmla="*/ 38430 w 2046419"/>
                <a:gd name="connsiteY11" fmla="*/ 1902806 h 2398330"/>
                <a:gd name="connsiteX12" fmla="*/ 1097742 w 2046419"/>
                <a:gd name="connsiteY12" fmla="*/ 1902806 h 2398330"/>
                <a:gd name="connsiteX13" fmla="*/ 1121481 w 2046419"/>
                <a:gd name="connsiteY13" fmla="*/ 1895388 h 2398330"/>
                <a:gd name="connsiteX14" fmla="*/ 1140026 w 2046419"/>
                <a:gd name="connsiteY14" fmla="*/ 1870908 h 2398330"/>
                <a:gd name="connsiteX15" fmla="*/ 1152637 w 2046419"/>
                <a:gd name="connsiteY15" fmla="*/ 1824915 h 2398330"/>
                <a:gd name="connsiteX16" fmla="*/ 1157088 w 2046419"/>
                <a:gd name="connsiteY16" fmla="*/ 1754443 h 2398330"/>
                <a:gd name="connsiteX17" fmla="*/ 1153379 w 2046419"/>
                <a:gd name="connsiteY17" fmla="*/ 1682487 h 2398330"/>
                <a:gd name="connsiteX18" fmla="*/ 1141510 w 2046419"/>
                <a:gd name="connsiteY18" fmla="*/ 1635752 h 2398330"/>
                <a:gd name="connsiteX19" fmla="*/ 1122222 w 2046419"/>
                <a:gd name="connsiteY19" fmla="*/ 1609789 h 2398330"/>
                <a:gd name="connsiteX20" fmla="*/ 1097742 w 2046419"/>
                <a:gd name="connsiteY20" fmla="*/ 1601629 h 2398330"/>
                <a:gd name="connsiteX21" fmla="*/ 784697 w 2046419"/>
                <a:gd name="connsiteY21" fmla="*/ 1601629 h 2398330"/>
                <a:gd name="connsiteX22" fmla="*/ 784697 w 2046419"/>
                <a:gd name="connsiteY22" fmla="*/ 15628 h 23983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046419" h="2398330">
                  <a:moveTo>
                    <a:pt x="395986" y="352414"/>
                  </a:moveTo>
                  <a:lnTo>
                    <a:pt x="395987" y="879025"/>
                  </a:lnTo>
                  <a:lnTo>
                    <a:pt x="0" y="535520"/>
                  </a:lnTo>
                  <a:lnTo>
                    <a:pt x="12468" y="542690"/>
                  </a:lnTo>
                  <a:cubicBezTo>
                    <a:pt x="18154" y="544173"/>
                    <a:pt x="24585" y="544297"/>
                    <a:pt x="31755" y="543060"/>
                  </a:cubicBezTo>
                  <a:cubicBezTo>
                    <a:pt x="46097" y="540588"/>
                    <a:pt x="64642" y="533911"/>
                    <a:pt x="87391" y="523032"/>
                  </a:cubicBezTo>
                  <a:close/>
                  <a:moveTo>
                    <a:pt x="780529" y="0"/>
                  </a:moveTo>
                  <a:lnTo>
                    <a:pt x="2046419" y="1098117"/>
                  </a:lnTo>
                  <a:lnTo>
                    <a:pt x="2046419" y="2398330"/>
                  </a:lnTo>
                  <a:lnTo>
                    <a:pt x="599559" y="2398330"/>
                  </a:lnTo>
                  <a:lnTo>
                    <a:pt x="22023" y="1897337"/>
                  </a:lnTo>
                  <a:lnTo>
                    <a:pt x="38430" y="1902806"/>
                  </a:lnTo>
                  <a:lnTo>
                    <a:pt x="1097742" y="1902806"/>
                  </a:lnTo>
                  <a:cubicBezTo>
                    <a:pt x="1106644" y="1902806"/>
                    <a:pt x="1114557" y="1900333"/>
                    <a:pt x="1121481" y="1895388"/>
                  </a:cubicBezTo>
                  <a:cubicBezTo>
                    <a:pt x="1128404" y="1890442"/>
                    <a:pt x="1134586" y="1882282"/>
                    <a:pt x="1140026" y="1870908"/>
                  </a:cubicBezTo>
                  <a:cubicBezTo>
                    <a:pt x="1145466" y="1859533"/>
                    <a:pt x="1149670" y="1844202"/>
                    <a:pt x="1152637" y="1824915"/>
                  </a:cubicBezTo>
                  <a:cubicBezTo>
                    <a:pt x="1155604" y="1805628"/>
                    <a:pt x="1157088" y="1782137"/>
                    <a:pt x="1157088" y="1754443"/>
                  </a:cubicBezTo>
                  <a:cubicBezTo>
                    <a:pt x="1157088" y="1725759"/>
                    <a:pt x="1155851" y="1701774"/>
                    <a:pt x="1153379" y="1682487"/>
                  </a:cubicBezTo>
                  <a:cubicBezTo>
                    <a:pt x="1150906" y="1663199"/>
                    <a:pt x="1146950" y="1647621"/>
                    <a:pt x="1141510" y="1635752"/>
                  </a:cubicBezTo>
                  <a:cubicBezTo>
                    <a:pt x="1136070" y="1623883"/>
                    <a:pt x="1129641" y="1615229"/>
                    <a:pt x="1122222" y="1609789"/>
                  </a:cubicBezTo>
                  <a:cubicBezTo>
                    <a:pt x="1114804" y="1604349"/>
                    <a:pt x="1106644" y="1601629"/>
                    <a:pt x="1097742" y="1601629"/>
                  </a:cubicBezTo>
                  <a:lnTo>
                    <a:pt x="784697" y="1601629"/>
                  </a:lnTo>
                  <a:lnTo>
                    <a:pt x="784697" y="15628"/>
                  </a:ln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70" name="Group 9"/>
          <p:cNvGrpSpPr>
            <a:grpSpLocks noChangeAspect="1"/>
          </p:cNvGrpSpPr>
          <p:nvPr/>
        </p:nvGrpSpPr>
        <p:grpSpPr>
          <a:xfrm>
            <a:off x="3849561" y="3663452"/>
            <a:ext cx="519888" cy="519888"/>
            <a:chOff x="1382807" y="174388"/>
            <a:chExt cx="3025589" cy="3025589"/>
          </a:xfrm>
        </p:grpSpPr>
        <p:sp>
          <p:nvSpPr>
            <p:cNvPr id="71" name="Rectangle 10"/>
            <p:cNvSpPr/>
            <p:nvPr/>
          </p:nvSpPr>
          <p:spPr>
            <a:xfrm>
              <a:off x="1382807" y="174388"/>
              <a:ext cx="3025588" cy="3025588"/>
            </a:xfrm>
            <a:prstGeom prst="rect">
              <a:avLst/>
            </a:prstGeom>
            <a:solidFill>
              <a:srgbClr val="7BB21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Freeform 11"/>
            <p:cNvSpPr/>
            <p:nvPr/>
          </p:nvSpPr>
          <p:spPr>
            <a:xfrm>
              <a:off x="2249080" y="750510"/>
              <a:ext cx="1287791" cy="1953942"/>
            </a:xfrm>
            <a:custGeom>
              <a:avLst/>
              <a:gdLst/>
              <a:ahLst/>
              <a:cxnLst/>
              <a:rect l="l" t="t" r="r" b="b"/>
              <a:pathLst>
                <a:path w="1287791" h="1953942">
                  <a:moveTo>
                    <a:pt x="615707" y="0"/>
                  </a:moveTo>
                  <a:cubicBezTo>
                    <a:pt x="715605" y="0"/>
                    <a:pt x="802891" y="12611"/>
                    <a:pt x="877568" y="37833"/>
                  </a:cubicBezTo>
                  <a:cubicBezTo>
                    <a:pt x="952244" y="63055"/>
                    <a:pt x="1014309" y="98167"/>
                    <a:pt x="1063763" y="143171"/>
                  </a:cubicBezTo>
                  <a:cubicBezTo>
                    <a:pt x="1113217" y="188174"/>
                    <a:pt x="1150061" y="241585"/>
                    <a:pt x="1174294" y="303403"/>
                  </a:cubicBezTo>
                  <a:cubicBezTo>
                    <a:pt x="1198526" y="365221"/>
                    <a:pt x="1210642" y="431737"/>
                    <a:pt x="1210642" y="502951"/>
                  </a:cubicBezTo>
                  <a:cubicBezTo>
                    <a:pt x="1210642" y="565264"/>
                    <a:pt x="1204708" y="626587"/>
                    <a:pt x="1192839" y="686921"/>
                  </a:cubicBezTo>
                  <a:cubicBezTo>
                    <a:pt x="1180970" y="747256"/>
                    <a:pt x="1156243" y="812288"/>
                    <a:pt x="1118657" y="882019"/>
                  </a:cubicBezTo>
                  <a:cubicBezTo>
                    <a:pt x="1081072" y="951749"/>
                    <a:pt x="1028156" y="1028898"/>
                    <a:pt x="959909" y="1113465"/>
                  </a:cubicBezTo>
                  <a:cubicBezTo>
                    <a:pt x="891662" y="1198032"/>
                    <a:pt x="801161" y="1296199"/>
                    <a:pt x="688405" y="1407966"/>
                  </a:cubicBezTo>
                  <a:lnTo>
                    <a:pt x="464376" y="1637928"/>
                  </a:lnTo>
                  <a:lnTo>
                    <a:pt x="1221028" y="1637928"/>
                  </a:lnTo>
                  <a:cubicBezTo>
                    <a:pt x="1230919" y="1637928"/>
                    <a:pt x="1240068" y="1640896"/>
                    <a:pt x="1248475" y="1646830"/>
                  </a:cubicBezTo>
                  <a:cubicBezTo>
                    <a:pt x="1256882" y="1652765"/>
                    <a:pt x="1264053" y="1661914"/>
                    <a:pt x="1269988" y="1674277"/>
                  </a:cubicBezTo>
                  <a:cubicBezTo>
                    <a:pt x="1275922" y="1686641"/>
                    <a:pt x="1280373" y="1702961"/>
                    <a:pt x="1283340" y="1723237"/>
                  </a:cubicBezTo>
                  <a:cubicBezTo>
                    <a:pt x="1286308" y="1743513"/>
                    <a:pt x="1287791" y="1767499"/>
                    <a:pt x="1287791" y="1795193"/>
                  </a:cubicBezTo>
                  <a:cubicBezTo>
                    <a:pt x="1287791" y="1823877"/>
                    <a:pt x="1286555" y="1848357"/>
                    <a:pt x="1284082" y="1868633"/>
                  </a:cubicBezTo>
                  <a:cubicBezTo>
                    <a:pt x="1281609" y="1888909"/>
                    <a:pt x="1277900" y="1905476"/>
                    <a:pt x="1272955" y="1918335"/>
                  </a:cubicBezTo>
                  <a:cubicBezTo>
                    <a:pt x="1268010" y="1931193"/>
                    <a:pt x="1261580" y="1940342"/>
                    <a:pt x="1253668" y="1945782"/>
                  </a:cubicBezTo>
                  <a:cubicBezTo>
                    <a:pt x="1245755" y="1951222"/>
                    <a:pt x="1236853" y="1953942"/>
                    <a:pt x="1226962" y="1953942"/>
                  </a:cubicBezTo>
                  <a:lnTo>
                    <a:pt x="123141" y="1953942"/>
                  </a:lnTo>
                  <a:cubicBezTo>
                    <a:pt x="101382" y="1953942"/>
                    <a:pt x="82589" y="1951963"/>
                    <a:pt x="66764" y="1948007"/>
                  </a:cubicBezTo>
                  <a:cubicBezTo>
                    <a:pt x="50938" y="1944051"/>
                    <a:pt x="38080" y="1936385"/>
                    <a:pt x="28189" y="1925011"/>
                  </a:cubicBezTo>
                  <a:cubicBezTo>
                    <a:pt x="18298" y="1913636"/>
                    <a:pt x="11127" y="1897069"/>
                    <a:pt x="6676" y="1875309"/>
                  </a:cubicBezTo>
                  <a:cubicBezTo>
                    <a:pt x="2226" y="1853549"/>
                    <a:pt x="0" y="1825360"/>
                    <a:pt x="0" y="1790742"/>
                  </a:cubicBezTo>
                  <a:cubicBezTo>
                    <a:pt x="0" y="1758103"/>
                    <a:pt x="1484" y="1730161"/>
                    <a:pt x="4451" y="1706917"/>
                  </a:cubicBezTo>
                  <a:cubicBezTo>
                    <a:pt x="7418" y="1683674"/>
                    <a:pt x="12858" y="1662903"/>
                    <a:pt x="20771" y="1644605"/>
                  </a:cubicBezTo>
                  <a:cubicBezTo>
                    <a:pt x="28684" y="1626307"/>
                    <a:pt x="38822" y="1608503"/>
                    <a:pt x="51185" y="1591194"/>
                  </a:cubicBezTo>
                  <a:cubicBezTo>
                    <a:pt x="63549" y="1573885"/>
                    <a:pt x="79622" y="1554845"/>
                    <a:pt x="99403" y="1534074"/>
                  </a:cubicBezTo>
                  <a:lnTo>
                    <a:pt x="431737" y="1178003"/>
                  </a:lnTo>
                  <a:cubicBezTo>
                    <a:pt x="498005" y="1108767"/>
                    <a:pt x="551416" y="1045713"/>
                    <a:pt x="591969" y="988840"/>
                  </a:cubicBezTo>
                  <a:cubicBezTo>
                    <a:pt x="632521" y="931968"/>
                    <a:pt x="664172" y="880041"/>
                    <a:pt x="686921" y="833059"/>
                  </a:cubicBezTo>
                  <a:cubicBezTo>
                    <a:pt x="709670" y="786077"/>
                    <a:pt x="725248" y="742805"/>
                    <a:pt x="733655" y="703241"/>
                  </a:cubicBezTo>
                  <a:cubicBezTo>
                    <a:pt x="742063" y="663678"/>
                    <a:pt x="746266" y="626092"/>
                    <a:pt x="746266" y="590485"/>
                  </a:cubicBezTo>
                  <a:cubicBezTo>
                    <a:pt x="746266" y="557845"/>
                    <a:pt x="741074" y="526936"/>
                    <a:pt x="730688" y="497758"/>
                  </a:cubicBezTo>
                  <a:cubicBezTo>
                    <a:pt x="720303" y="468580"/>
                    <a:pt x="704972" y="443111"/>
                    <a:pt x="684696" y="421351"/>
                  </a:cubicBezTo>
                  <a:cubicBezTo>
                    <a:pt x="664419" y="399591"/>
                    <a:pt x="638950" y="382530"/>
                    <a:pt x="608289" y="370166"/>
                  </a:cubicBezTo>
                  <a:cubicBezTo>
                    <a:pt x="577627" y="357802"/>
                    <a:pt x="541525" y="351621"/>
                    <a:pt x="499984" y="351621"/>
                  </a:cubicBezTo>
                  <a:cubicBezTo>
                    <a:pt x="441627" y="351621"/>
                    <a:pt x="389948" y="359039"/>
                    <a:pt x="344944" y="373875"/>
                  </a:cubicBezTo>
                  <a:cubicBezTo>
                    <a:pt x="299941" y="388711"/>
                    <a:pt x="260377" y="405279"/>
                    <a:pt x="226254" y="423577"/>
                  </a:cubicBezTo>
                  <a:cubicBezTo>
                    <a:pt x="192130" y="441875"/>
                    <a:pt x="163694" y="458689"/>
                    <a:pt x="140945" y="474020"/>
                  </a:cubicBezTo>
                  <a:cubicBezTo>
                    <a:pt x="118196" y="489351"/>
                    <a:pt x="100392" y="497017"/>
                    <a:pt x="87534" y="497017"/>
                  </a:cubicBezTo>
                  <a:cubicBezTo>
                    <a:pt x="78633" y="497017"/>
                    <a:pt x="70967" y="494049"/>
                    <a:pt x="64538" y="488115"/>
                  </a:cubicBezTo>
                  <a:cubicBezTo>
                    <a:pt x="58109" y="482180"/>
                    <a:pt x="52916" y="472289"/>
                    <a:pt x="48960" y="458442"/>
                  </a:cubicBezTo>
                  <a:cubicBezTo>
                    <a:pt x="45004" y="444595"/>
                    <a:pt x="41789" y="426049"/>
                    <a:pt x="39316" y="402806"/>
                  </a:cubicBezTo>
                  <a:cubicBezTo>
                    <a:pt x="36844" y="379562"/>
                    <a:pt x="35607" y="351126"/>
                    <a:pt x="35607" y="317497"/>
                  </a:cubicBezTo>
                  <a:cubicBezTo>
                    <a:pt x="35607" y="294748"/>
                    <a:pt x="36349" y="275708"/>
                    <a:pt x="37833" y="260377"/>
                  </a:cubicBezTo>
                  <a:cubicBezTo>
                    <a:pt x="39316" y="245047"/>
                    <a:pt x="41542" y="231694"/>
                    <a:pt x="44509" y="220319"/>
                  </a:cubicBezTo>
                  <a:cubicBezTo>
                    <a:pt x="47476" y="208945"/>
                    <a:pt x="51433" y="199054"/>
                    <a:pt x="56378" y="190647"/>
                  </a:cubicBezTo>
                  <a:cubicBezTo>
                    <a:pt x="61324" y="182240"/>
                    <a:pt x="69978" y="172101"/>
                    <a:pt x="82342" y="160232"/>
                  </a:cubicBezTo>
                  <a:cubicBezTo>
                    <a:pt x="94705" y="148363"/>
                    <a:pt x="117454" y="133280"/>
                    <a:pt x="150589" y="114982"/>
                  </a:cubicBezTo>
                  <a:cubicBezTo>
                    <a:pt x="183723" y="96684"/>
                    <a:pt x="224523" y="78880"/>
                    <a:pt x="272988" y="61571"/>
                  </a:cubicBezTo>
                  <a:cubicBezTo>
                    <a:pt x="321453" y="44262"/>
                    <a:pt x="374864" y="29673"/>
                    <a:pt x="433220" y="17804"/>
                  </a:cubicBezTo>
                  <a:cubicBezTo>
                    <a:pt x="491576" y="5935"/>
                    <a:pt x="552405" y="0"/>
                    <a:pt x="61570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3" name="TextBox 12"/>
            <p:cNvSpPr txBox="1"/>
            <p:nvPr/>
          </p:nvSpPr>
          <p:spPr>
            <a:xfrm>
              <a:off x="2292711" y="898530"/>
              <a:ext cx="2115685" cy="2301447"/>
            </a:xfrm>
            <a:custGeom>
              <a:avLst/>
              <a:gdLst>
                <a:gd name="connsiteX0" fmla="*/ 456353 w 2115685"/>
                <a:gd name="connsiteY0" fmla="*/ 203601 h 2301447"/>
                <a:gd name="connsiteX1" fmla="*/ 564658 w 2115685"/>
                <a:gd name="connsiteY1" fmla="*/ 222146 h 2301447"/>
                <a:gd name="connsiteX2" fmla="*/ 641065 w 2115685"/>
                <a:gd name="connsiteY2" fmla="*/ 273331 h 2301447"/>
                <a:gd name="connsiteX3" fmla="*/ 687057 w 2115685"/>
                <a:gd name="connsiteY3" fmla="*/ 349738 h 2301447"/>
                <a:gd name="connsiteX4" fmla="*/ 702635 w 2115685"/>
                <a:gd name="connsiteY4" fmla="*/ 442465 h 2301447"/>
                <a:gd name="connsiteX5" fmla="*/ 690024 w 2115685"/>
                <a:gd name="connsiteY5" fmla="*/ 555221 h 2301447"/>
                <a:gd name="connsiteX6" fmla="*/ 643290 w 2115685"/>
                <a:gd name="connsiteY6" fmla="*/ 685039 h 2301447"/>
                <a:gd name="connsiteX7" fmla="*/ 602490 w 2115685"/>
                <a:gd name="connsiteY7" fmla="*/ 759221 h 2301447"/>
                <a:gd name="connsiteX8" fmla="*/ 567532 w 2115685"/>
                <a:gd name="connsiteY8" fmla="*/ 811898 h 2301447"/>
                <a:gd name="connsiteX9" fmla="*/ 25852 w 2115685"/>
                <a:gd name="connsiteY9" fmla="*/ 342009 h 2301447"/>
                <a:gd name="connsiteX10" fmla="*/ 43903 w 2115685"/>
                <a:gd name="connsiteY10" fmla="*/ 348997 h 2301447"/>
                <a:gd name="connsiteX11" fmla="*/ 97314 w 2115685"/>
                <a:gd name="connsiteY11" fmla="*/ 326000 h 2301447"/>
                <a:gd name="connsiteX12" fmla="*/ 182623 w 2115685"/>
                <a:gd name="connsiteY12" fmla="*/ 275557 h 2301447"/>
                <a:gd name="connsiteX13" fmla="*/ 301313 w 2115685"/>
                <a:gd name="connsiteY13" fmla="*/ 225855 h 2301447"/>
                <a:gd name="connsiteX14" fmla="*/ 456353 w 2115685"/>
                <a:gd name="connsiteY14" fmla="*/ 203601 h 2301447"/>
                <a:gd name="connsiteX15" fmla="*/ 1024383 w 2115685"/>
                <a:gd name="connsiteY15" fmla="*/ 0 h 2301447"/>
                <a:gd name="connsiteX16" fmla="*/ 2115685 w 2115685"/>
                <a:gd name="connsiteY16" fmla="*/ 946668 h 2301447"/>
                <a:gd name="connsiteX17" fmla="*/ 2115685 w 2115685"/>
                <a:gd name="connsiteY17" fmla="*/ 2301447 h 2301447"/>
                <a:gd name="connsiteX18" fmla="*/ 593970 w 2115685"/>
                <a:gd name="connsiteY18" fmla="*/ 2301447 h 2301447"/>
                <a:gd name="connsiteX19" fmla="*/ 0 w 2115685"/>
                <a:gd name="connsiteY19" fmla="*/ 1786198 h 2301447"/>
                <a:gd name="connsiteX20" fmla="*/ 23133 w 2115685"/>
                <a:gd name="connsiteY20" fmla="*/ 1799988 h 2301447"/>
                <a:gd name="connsiteX21" fmla="*/ 79510 w 2115685"/>
                <a:gd name="connsiteY21" fmla="*/ 1805923 h 2301447"/>
                <a:gd name="connsiteX22" fmla="*/ 1183331 w 2115685"/>
                <a:gd name="connsiteY22" fmla="*/ 1805923 h 2301447"/>
                <a:gd name="connsiteX23" fmla="*/ 1210037 w 2115685"/>
                <a:gd name="connsiteY23" fmla="*/ 1797763 h 2301447"/>
                <a:gd name="connsiteX24" fmla="*/ 1229324 w 2115685"/>
                <a:gd name="connsiteY24" fmla="*/ 1770316 h 2301447"/>
                <a:gd name="connsiteX25" fmla="*/ 1240451 w 2115685"/>
                <a:gd name="connsiteY25" fmla="*/ 1720614 h 2301447"/>
                <a:gd name="connsiteX26" fmla="*/ 1244160 w 2115685"/>
                <a:gd name="connsiteY26" fmla="*/ 1647174 h 2301447"/>
                <a:gd name="connsiteX27" fmla="*/ 1239709 w 2115685"/>
                <a:gd name="connsiteY27" fmla="*/ 1575218 h 2301447"/>
                <a:gd name="connsiteX28" fmla="*/ 1226357 w 2115685"/>
                <a:gd name="connsiteY28" fmla="*/ 1526258 h 2301447"/>
                <a:gd name="connsiteX29" fmla="*/ 1204844 w 2115685"/>
                <a:gd name="connsiteY29" fmla="*/ 1498811 h 2301447"/>
                <a:gd name="connsiteX30" fmla="*/ 1177397 w 2115685"/>
                <a:gd name="connsiteY30" fmla="*/ 1489909 h 2301447"/>
                <a:gd name="connsiteX31" fmla="*/ 420745 w 2115685"/>
                <a:gd name="connsiteY31" fmla="*/ 1489909 h 2301447"/>
                <a:gd name="connsiteX32" fmla="*/ 644774 w 2115685"/>
                <a:gd name="connsiteY32" fmla="*/ 1259947 h 2301447"/>
                <a:gd name="connsiteX33" fmla="*/ 916278 w 2115685"/>
                <a:gd name="connsiteY33" fmla="*/ 965446 h 2301447"/>
                <a:gd name="connsiteX34" fmla="*/ 1075026 w 2115685"/>
                <a:gd name="connsiteY34" fmla="*/ 734000 h 2301447"/>
                <a:gd name="connsiteX35" fmla="*/ 1149208 w 2115685"/>
                <a:gd name="connsiteY35" fmla="*/ 538902 h 2301447"/>
                <a:gd name="connsiteX36" fmla="*/ 1167011 w 2115685"/>
                <a:gd name="connsiteY36" fmla="*/ 354932 h 2301447"/>
                <a:gd name="connsiteX37" fmla="*/ 1130663 w 2115685"/>
                <a:gd name="connsiteY37" fmla="*/ 155384 h 2301447"/>
                <a:gd name="connsiteX38" fmla="*/ 1084855 w 2115685"/>
                <a:gd name="connsiteY38" fmla="*/ 68962 h 2301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2115685" h="2301447">
                  <a:moveTo>
                    <a:pt x="456353" y="203601"/>
                  </a:moveTo>
                  <a:cubicBezTo>
                    <a:pt x="497894" y="203601"/>
                    <a:pt x="533996" y="209782"/>
                    <a:pt x="564658" y="222146"/>
                  </a:cubicBezTo>
                  <a:cubicBezTo>
                    <a:pt x="595319" y="234510"/>
                    <a:pt x="620788" y="251571"/>
                    <a:pt x="641065" y="273331"/>
                  </a:cubicBezTo>
                  <a:cubicBezTo>
                    <a:pt x="661341" y="295091"/>
                    <a:pt x="676672" y="320560"/>
                    <a:pt x="687057" y="349738"/>
                  </a:cubicBezTo>
                  <a:cubicBezTo>
                    <a:pt x="697443" y="378916"/>
                    <a:pt x="702635" y="409825"/>
                    <a:pt x="702635" y="442465"/>
                  </a:cubicBezTo>
                  <a:cubicBezTo>
                    <a:pt x="702635" y="478072"/>
                    <a:pt x="698432" y="515658"/>
                    <a:pt x="690024" y="555221"/>
                  </a:cubicBezTo>
                  <a:cubicBezTo>
                    <a:pt x="681617" y="594785"/>
                    <a:pt x="666039" y="638057"/>
                    <a:pt x="643290" y="685039"/>
                  </a:cubicBezTo>
                  <a:cubicBezTo>
                    <a:pt x="631916" y="708530"/>
                    <a:pt x="618316" y="733257"/>
                    <a:pt x="602490" y="759221"/>
                  </a:cubicBezTo>
                  <a:lnTo>
                    <a:pt x="567532" y="811898"/>
                  </a:lnTo>
                  <a:lnTo>
                    <a:pt x="25852" y="342009"/>
                  </a:lnTo>
                  <a:lnTo>
                    <a:pt x="43903" y="348997"/>
                  </a:lnTo>
                  <a:cubicBezTo>
                    <a:pt x="56761" y="348997"/>
                    <a:pt x="74565" y="341331"/>
                    <a:pt x="97314" y="326000"/>
                  </a:cubicBezTo>
                  <a:cubicBezTo>
                    <a:pt x="120063" y="310669"/>
                    <a:pt x="148499" y="293855"/>
                    <a:pt x="182623" y="275557"/>
                  </a:cubicBezTo>
                  <a:cubicBezTo>
                    <a:pt x="216746" y="257259"/>
                    <a:pt x="256310" y="240691"/>
                    <a:pt x="301313" y="225855"/>
                  </a:cubicBezTo>
                  <a:cubicBezTo>
                    <a:pt x="346317" y="211019"/>
                    <a:pt x="397996" y="203601"/>
                    <a:pt x="456353" y="203601"/>
                  </a:cubicBezTo>
                  <a:close/>
                  <a:moveTo>
                    <a:pt x="1024383" y="0"/>
                  </a:moveTo>
                  <a:lnTo>
                    <a:pt x="2115685" y="946668"/>
                  </a:lnTo>
                  <a:lnTo>
                    <a:pt x="2115685" y="2301447"/>
                  </a:lnTo>
                  <a:lnTo>
                    <a:pt x="593970" y="2301447"/>
                  </a:lnTo>
                  <a:lnTo>
                    <a:pt x="0" y="1786198"/>
                  </a:lnTo>
                  <a:lnTo>
                    <a:pt x="23133" y="1799988"/>
                  </a:lnTo>
                  <a:cubicBezTo>
                    <a:pt x="38958" y="1803944"/>
                    <a:pt x="57751" y="1805923"/>
                    <a:pt x="79510" y="1805923"/>
                  </a:cubicBezTo>
                  <a:lnTo>
                    <a:pt x="1183331" y="1805923"/>
                  </a:lnTo>
                  <a:cubicBezTo>
                    <a:pt x="1193222" y="1805923"/>
                    <a:pt x="1202124" y="1803203"/>
                    <a:pt x="1210037" y="1797763"/>
                  </a:cubicBezTo>
                  <a:cubicBezTo>
                    <a:pt x="1217949" y="1792323"/>
                    <a:pt x="1224379" y="1783174"/>
                    <a:pt x="1229324" y="1770316"/>
                  </a:cubicBezTo>
                  <a:cubicBezTo>
                    <a:pt x="1234269" y="1757457"/>
                    <a:pt x="1237978" y="1740890"/>
                    <a:pt x="1240451" y="1720614"/>
                  </a:cubicBezTo>
                  <a:cubicBezTo>
                    <a:pt x="1242924" y="1700338"/>
                    <a:pt x="1244160" y="1675858"/>
                    <a:pt x="1244160" y="1647174"/>
                  </a:cubicBezTo>
                  <a:cubicBezTo>
                    <a:pt x="1244160" y="1619480"/>
                    <a:pt x="1242677" y="1595494"/>
                    <a:pt x="1239709" y="1575218"/>
                  </a:cubicBezTo>
                  <a:cubicBezTo>
                    <a:pt x="1236742" y="1554942"/>
                    <a:pt x="1232291" y="1538622"/>
                    <a:pt x="1226357" y="1526258"/>
                  </a:cubicBezTo>
                  <a:cubicBezTo>
                    <a:pt x="1220422" y="1513895"/>
                    <a:pt x="1213251" y="1504746"/>
                    <a:pt x="1204844" y="1498811"/>
                  </a:cubicBezTo>
                  <a:cubicBezTo>
                    <a:pt x="1196437" y="1492877"/>
                    <a:pt x="1187288" y="1489909"/>
                    <a:pt x="1177397" y="1489909"/>
                  </a:cubicBezTo>
                  <a:lnTo>
                    <a:pt x="420745" y="1489909"/>
                  </a:lnTo>
                  <a:lnTo>
                    <a:pt x="644774" y="1259947"/>
                  </a:lnTo>
                  <a:cubicBezTo>
                    <a:pt x="757530" y="1148180"/>
                    <a:pt x="848031" y="1050013"/>
                    <a:pt x="916278" y="965446"/>
                  </a:cubicBezTo>
                  <a:cubicBezTo>
                    <a:pt x="984525" y="880879"/>
                    <a:pt x="1037441" y="803730"/>
                    <a:pt x="1075026" y="734000"/>
                  </a:cubicBezTo>
                  <a:cubicBezTo>
                    <a:pt x="1112612" y="664269"/>
                    <a:pt x="1137339" y="599237"/>
                    <a:pt x="1149208" y="538902"/>
                  </a:cubicBezTo>
                  <a:cubicBezTo>
                    <a:pt x="1161077" y="478568"/>
                    <a:pt x="1167011" y="417245"/>
                    <a:pt x="1167011" y="354932"/>
                  </a:cubicBezTo>
                  <a:cubicBezTo>
                    <a:pt x="1167011" y="283718"/>
                    <a:pt x="1154895" y="217202"/>
                    <a:pt x="1130663" y="155384"/>
                  </a:cubicBezTo>
                  <a:cubicBezTo>
                    <a:pt x="1118547" y="124475"/>
                    <a:pt x="1103277" y="95668"/>
                    <a:pt x="1084855" y="68962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endParaRPr lang="en-US" dirty="0"/>
            </a:p>
          </p:txBody>
        </p:sp>
      </p:grpSp>
      <p:grpSp>
        <p:nvGrpSpPr>
          <p:cNvPr id="74" name="Group 13"/>
          <p:cNvGrpSpPr>
            <a:grpSpLocks noChangeAspect="1"/>
          </p:cNvGrpSpPr>
          <p:nvPr/>
        </p:nvGrpSpPr>
        <p:grpSpPr>
          <a:xfrm>
            <a:off x="3849110" y="4966900"/>
            <a:ext cx="519888" cy="519888"/>
            <a:chOff x="1382806" y="3668806"/>
            <a:chExt cx="3025589" cy="3025588"/>
          </a:xfrm>
        </p:grpSpPr>
        <p:sp>
          <p:nvSpPr>
            <p:cNvPr id="75" name="Rectangle 14"/>
            <p:cNvSpPr/>
            <p:nvPr/>
          </p:nvSpPr>
          <p:spPr>
            <a:xfrm>
              <a:off x="1382806" y="3668806"/>
              <a:ext cx="3025588" cy="3025588"/>
            </a:xfrm>
            <a:prstGeom prst="rect">
              <a:avLst/>
            </a:prstGeom>
            <a:solidFill>
              <a:srgbClr val="D553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TextBox 15"/>
            <p:cNvSpPr txBox="1"/>
            <p:nvPr/>
          </p:nvSpPr>
          <p:spPr>
            <a:xfrm>
              <a:off x="2301328" y="4390328"/>
              <a:ext cx="2107067" cy="2304066"/>
            </a:xfrm>
            <a:custGeom>
              <a:avLst/>
              <a:gdLst>
                <a:gd name="connsiteX0" fmla="*/ 163419 w 2107067"/>
                <a:gd name="connsiteY0" fmla="*/ 966904 h 2304066"/>
                <a:gd name="connsiteX1" fmla="*/ 194031 w 2107067"/>
                <a:gd name="connsiteY1" fmla="*/ 971774 h 2304066"/>
                <a:gd name="connsiteX2" fmla="*/ 360197 w 2107067"/>
                <a:gd name="connsiteY2" fmla="*/ 971774 h 2304066"/>
                <a:gd name="connsiteX3" fmla="*/ 543426 w 2107067"/>
                <a:gd name="connsiteY3" fmla="*/ 992545 h 2304066"/>
                <a:gd name="connsiteX4" fmla="*/ 672502 w 2107067"/>
                <a:gd name="connsiteY4" fmla="*/ 1051148 h 2304066"/>
                <a:gd name="connsiteX5" fmla="*/ 749650 w 2107067"/>
                <a:gd name="connsiteY5" fmla="*/ 1142392 h 2304066"/>
                <a:gd name="connsiteX6" fmla="*/ 775614 w 2107067"/>
                <a:gd name="connsiteY6" fmla="*/ 1262566 h 2304066"/>
                <a:gd name="connsiteX7" fmla="*/ 754101 w 2107067"/>
                <a:gd name="connsiteY7" fmla="*/ 1373096 h 2304066"/>
                <a:gd name="connsiteX8" fmla="*/ 727025 w 2107067"/>
                <a:gd name="connsiteY8" fmla="*/ 1419089 h 2304066"/>
                <a:gd name="connsiteX9" fmla="*/ 707462 w 2107067"/>
                <a:gd name="connsiteY9" fmla="*/ 1438843 h 2304066"/>
                <a:gd name="connsiteX10" fmla="*/ 449215 w 2107067"/>
                <a:gd name="connsiteY10" fmla="*/ 164679 h 2304066"/>
                <a:gd name="connsiteX11" fmla="*/ 567906 w 2107067"/>
                <a:gd name="connsiteY11" fmla="*/ 183225 h 2304066"/>
                <a:gd name="connsiteX12" fmla="*/ 650247 w 2107067"/>
                <a:gd name="connsiteY12" fmla="*/ 233668 h 2304066"/>
                <a:gd name="connsiteX13" fmla="*/ 698465 w 2107067"/>
                <a:gd name="connsiteY13" fmla="*/ 309333 h 2304066"/>
                <a:gd name="connsiteX14" fmla="*/ 714785 w 2107067"/>
                <a:gd name="connsiteY14" fmla="*/ 402060 h 2304066"/>
                <a:gd name="connsiteX15" fmla="*/ 691047 w 2107067"/>
                <a:gd name="connsiteY15" fmla="*/ 518525 h 2304066"/>
                <a:gd name="connsiteX16" fmla="*/ 622058 w 2107067"/>
                <a:gd name="connsiteY16" fmla="*/ 608285 h 2304066"/>
                <a:gd name="connsiteX17" fmla="*/ 510044 w 2107067"/>
                <a:gd name="connsiteY17" fmla="*/ 665404 h 2304066"/>
                <a:gd name="connsiteX18" fmla="*/ 447542 w 2107067"/>
                <a:gd name="connsiteY18" fmla="*/ 678520 h 2304066"/>
                <a:gd name="connsiteX19" fmla="*/ 23160 w 2107067"/>
                <a:gd name="connsiteY19" fmla="*/ 310383 h 2304066"/>
                <a:gd name="connsiteX20" fmla="*/ 33799 w 2107067"/>
                <a:gd name="connsiteY20" fmla="*/ 313042 h 2304066"/>
                <a:gd name="connsiteX21" fmla="*/ 89435 w 2107067"/>
                <a:gd name="connsiteY21" fmla="*/ 289304 h 2304066"/>
                <a:gd name="connsiteX22" fmla="*/ 181420 w 2107067"/>
                <a:gd name="connsiteY22" fmla="*/ 238119 h 2304066"/>
                <a:gd name="connsiteX23" fmla="*/ 303819 w 2107067"/>
                <a:gd name="connsiteY23" fmla="*/ 187675 h 2304066"/>
                <a:gd name="connsiteX24" fmla="*/ 449215 w 2107067"/>
                <a:gd name="connsiteY24" fmla="*/ 164679 h 2304066"/>
                <a:gd name="connsiteX25" fmla="*/ 1007444 w 2107067"/>
                <a:gd name="connsiteY25" fmla="*/ 0 h 2304066"/>
                <a:gd name="connsiteX26" fmla="*/ 2107067 w 2107067"/>
                <a:gd name="connsiteY26" fmla="*/ 953887 h 2304066"/>
                <a:gd name="connsiteX27" fmla="*/ 2107067 w 2107067"/>
                <a:gd name="connsiteY27" fmla="*/ 2304066 h 2304066"/>
                <a:gd name="connsiteX28" fmla="*/ 665098 w 2107067"/>
                <a:gd name="connsiteY28" fmla="*/ 2304066 h 2304066"/>
                <a:gd name="connsiteX29" fmla="*/ 0 w 2107067"/>
                <a:gd name="connsiteY29" fmla="*/ 1727116 h 2304066"/>
                <a:gd name="connsiteX30" fmla="*/ 5610 w 2107067"/>
                <a:gd name="connsiteY30" fmla="*/ 1731022 h 2304066"/>
                <a:gd name="connsiteX31" fmla="*/ 41217 w 2107067"/>
                <a:gd name="connsiteY31" fmla="*/ 1750680 h 2304066"/>
                <a:gd name="connsiteX32" fmla="*/ 150264 w 2107067"/>
                <a:gd name="connsiteY32" fmla="*/ 1793705 h 2304066"/>
                <a:gd name="connsiteX33" fmla="*/ 302336 w 2107067"/>
                <a:gd name="connsiteY33" fmla="*/ 1828571 h 2304066"/>
                <a:gd name="connsiteX34" fmla="*/ 486306 w 2107067"/>
                <a:gd name="connsiteY34" fmla="*/ 1842665 h 2304066"/>
                <a:gd name="connsiteX35" fmla="*/ 784516 w 2107067"/>
                <a:gd name="connsiteY35" fmla="*/ 1803349 h 2304066"/>
                <a:gd name="connsiteX36" fmla="*/ 1018929 w 2107067"/>
                <a:gd name="connsiteY36" fmla="*/ 1688368 h 2304066"/>
                <a:gd name="connsiteX37" fmla="*/ 1171743 w 2107067"/>
                <a:gd name="connsiteY37" fmla="*/ 1501430 h 2304066"/>
                <a:gd name="connsiteX38" fmla="*/ 1226637 w 2107067"/>
                <a:gd name="connsiteY38" fmla="*/ 1246246 h 2304066"/>
                <a:gd name="connsiteX39" fmla="*/ 1196965 w 2107067"/>
                <a:gd name="connsiteY39" fmla="*/ 1085272 h 2304066"/>
                <a:gd name="connsiteX40" fmla="*/ 1111656 w 2107067"/>
                <a:gd name="connsiteY40" fmla="*/ 951003 h 2304066"/>
                <a:gd name="connsiteX41" fmla="*/ 975904 w 2107067"/>
                <a:gd name="connsiteY41" fmla="*/ 852342 h 2304066"/>
                <a:gd name="connsiteX42" fmla="*/ 794901 w 2107067"/>
                <a:gd name="connsiteY42" fmla="*/ 801157 h 2304066"/>
                <a:gd name="connsiteX43" fmla="*/ 794901 w 2107067"/>
                <a:gd name="connsiteY43" fmla="*/ 796706 h 2304066"/>
                <a:gd name="connsiteX44" fmla="*/ 944006 w 2107067"/>
                <a:gd name="connsiteY44" fmla="*/ 734393 h 2304066"/>
                <a:gd name="connsiteX45" fmla="*/ 1051569 w 2107067"/>
                <a:gd name="connsiteY45" fmla="*/ 633507 h 2304066"/>
                <a:gd name="connsiteX46" fmla="*/ 1116849 w 2107067"/>
                <a:gd name="connsiteY46" fmla="*/ 498496 h 2304066"/>
                <a:gd name="connsiteX47" fmla="*/ 1139103 w 2107067"/>
                <a:gd name="connsiteY47" fmla="*/ 335297 h 2304066"/>
                <a:gd name="connsiteX48" fmla="*/ 1101271 w 2107067"/>
                <a:gd name="connsiteY48" fmla="*/ 132781 h 2304066"/>
                <a:gd name="connsiteX49" fmla="*/ 1054536 w 2107067"/>
                <a:gd name="connsiteY49" fmla="*/ 50069 h 2304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2107067" h="2304066">
                  <a:moveTo>
                    <a:pt x="163419" y="966904"/>
                  </a:moveTo>
                  <a:lnTo>
                    <a:pt x="194031" y="971774"/>
                  </a:lnTo>
                  <a:lnTo>
                    <a:pt x="360197" y="971774"/>
                  </a:lnTo>
                  <a:cubicBezTo>
                    <a:pt x="430423" y="971774"/>
                    <a:pt x="491499" y="978698"/>
                    <a:pt x="543426" y="992545"/>
                  </a:cubicBezTo>
                  <a:cubicBezTo>
                    <a:pt x="595353" y="1006392"/>
                    <a:pt x="638378" y="1025927"/>
                    <a:pt x="672502" y="1051148"/>
                  </a:cubicBezTo>
                  <a:cubicBezTo>
                    <a:pt x="706625" y="1076370"/>
                    <a:pt x="732341" y="1106784"/>
                    <a:pt x="749650" y="1142392"/>
                  </a:cubicBezTo>
                  <a:cubicBezTo>
                    <a:pt x="766959" y="1177999"/>
                    <a:pt x="775614" y="1218057"/>
                    <a:pt x="775614" y="1262566"/>
                  </a:cubicBezTo>
                  <a:cubicBezTo>
                    <a:pt x="775614" y="1303118"/>
                    <a:pt x="768443" y="1339962"/>
                    <a:pt x="754101" y="1373096"/>
                  </a:cubicBezTo>
                  <a:cubicBezTo>
                    <a:pt x="746930" y="1389664"/>
                    <a:pt x="737905" y="1404995"/>
                    <a:pt x="727025" y="1419089"/>
                  </a:cubicBezTo>
                  <a:lnTo>
                    <a:pt x="707462" y="1438843"/>
                  </a:lnTo>
                  <a:close/>
                  <a:moveTo>
                    <a:pt x="449215" y="164679"/>
                  </a:moveTo>
                  <a:cubicBezTo>
                    <a:pt x="494713" y="164679"/>
                    <a:pt x="534277" y="170861"/>
                    <a:pt x="567906" y="183225"/>
                  </a:cubicBezTo>
                  <a:cubicBezTo>
                    <a:pt x="601535" y="195588"/>
                    <a:pt x="628982" y="212403"/>
                    <a:pt x="650247" y="233668"/>
                  </a:cubicBezTo>
                  <a:cubicBezTo>
                    <a:pt x="671512" y="254933"/>
                    <a:pt x="687585" y="280155"/>
                    <a:pt x="698465" y="309333"/>
                  </a:cubicBezTo>
                  <a:cubicBezTo>
                    <a:pt x="709345" y="338511"/>
                    <a:pt x="714785" y="369420"/>
                    <a:pt x="714785" y="402060"/>
                  </a:cubicBezTo>
                  <a:cubicBezTo>
                    <a:pt x="714785" y="444591"/>
                    <a:pt x="706872" y="483412"/>
                    <a:pt x="691047" y="518525"/>
                  </a:cubicBezTo>
                  <a:cubicBezTo>
                    <a:pt x="675222" y="553638"/>
                    <a:pt x="652225" y="583557"/>
                    <a:pt x="622058" y="608285"/>
                  </a:cubicBezTo>
                  <a:cubicBezTo>
                    <a:pt x="591891" y="633012"/>
                    <a:pt x="554553" y="652052"/>
                    <a:pt x="510044" y="665404"/>
                  </a:cubicBezTo>
                  <a:lnTo>
                    <a:pt x="447542" y="678520"/>
                  </a:lnTo>
                  <a:lnTo>
                    <a:pt x="23160" y="310383"/>
                  </a:lnTo>
                  <a:lnTo>
                    <a:pt x="33799" y="313042"/>
                  </a:lnTo>
                  <a:cubicBezTo>
                    <a:pt x="45668" y="313042"/>
                    <a:pt x="64213" y="305130"/>
                    <a:pt x="89435" y="289304"/>
                  </a:cubicBezTo>
                  <a:cubicBezTo>
                    <a:pt x="114657" y="273479"/>
                    <a:pt x="145318" y="256417"/>
                    <a:pt x="181420" y="238119"/>
                  </a:cubicBezTo>
                  <a:cubicBezTo>
                    <a:pt x="217522" y="219821"/>
                    <a:pt x="258321" y="203006"/>
                    <a:pt x="303819" y="187675"/>
                  </a:cubicBezTo>
                  <a:cubicBezTo>
                    <a:pt x="349317" y="172345"/>
                    <a:pt x="397783" y="164679"/>
                    <a:pt x="449215" y="164679"/>
                  </a:cubicBezTo>
                  <a:close/>
                  <a:moveTo>
                    <a:pt x="1007444" y="0"/>
                  </a:moveTo>
                  <a:lnTo>
                    <a:pt x="2107067" y="953887"/>
                  </a:lnTo>
                  <a:lnTo>
                    <a:pt x="2107067" y="2304066"/>
                  </a:lnTo>
                  <a:lnTo>
                    <a:pt x="665098" y="2304066"/>
                  </a:lnTo>
                  <a:lnTo>
                    <a:pt x="0" y="1727116"/>
                  </a:lnTo>
                  <a:lnTo>
                    <a:pt x="5610" y="1731022"/>
                  </a:lnTo>
                  <a:cubicBezTo>
                    <a:pt x="15006" y="1736709"/>
                    <a:pt x="26875" y="1743262"/>
                    <a:pt x="41217" y="1750680"/>
                  </a:cubicBezTo>
                  <a:cubicBezTo>
                    <a:pt x="69900" y="1765516"/>
                    <a:pt x="106249" y="1779858"/>
                    <a:pt x="150264" y="1793705"/>
                  </a:cubicBezTo>
                  <a:cubicBezTo>
                    <a:pt x="194278" y="1807553"/>
                    <a:pt x="244969" y="1819174"/>
                    <a:pt x="302336" y="1828571"/>
                  </a:cubicBezTo>
                  <a:cubicBezTo>
                    <a:pt x="359703" y="1837967"/>
                    <a:pt x="421026" y="1842665"/>
                    <a:pt x="486306" y="1842665"/>
                  </a:cubicBezTo>
                  <a:cubicBezTo>
                    <a:pt x="594116" y="1842665"/>
                    <a:pt x="693520" y="1829560"/>
                    <a:pt x="784516" y="1803349"/>
                  </a:cubicBezTo>
                  <a:cubicBezTo>
                    <a:pt x="875512" y="1777138"/>
                    <a:pt x="953650" y="1738811"/>
                    <a:pt x="1018929" y="1688368"/>
                  </a:cubicBezTo>
                  <a:cubicBezTo>
                    <a:pt x="1084209" y="1637924"/>
                    <a:pt x="1135147" y="1575612"/>
                    <a:pt x="1171743" y="1501430"/>
                  </a:cubicBezTo>
                  <a:cubicBezTo>
                    <a:pt x="1208339" y="1427249"/>
                    <a:pt x="1226637" y="1342187"/>
                    <a:pt x="1226637" y="1246246"/>
                  </a:cubicBezTo>
                  <a:cubicBezTo>
                    <a:pt x="1226637" y="1188879"/>
                    <a:pt x="1216747" y="1135221"/>
                    <a:pt x="1196965" y="1085272"/>
                  </a:cubicBezTo>
                  <a:cubicBezTo>
                    <a:pt x="1177183" y="1035323"/>
                    <a:pt x="1148747" y="990567"/>
                    <a:pt x="1111656" y="951003"/>
                  </a:cubicBezTo>
                  <a:cubicBezTo>
                    <a:pt x="1074565" y="911440"/>
                    <a:pt x="1029315" y="878553"/>
                    <a:pt x="975904" y="852342"/>
                  </a:cubicBezTo>
                  <a:cubicBezTo>
                    <a:pt x="922493" y="826131"/>
                    <a:pt x="862159" y="809069"/>
                    <a:pt x="794901" y="801157"/>
                  </a:cubicBezTo>
                  <a:lnTo>
                    <a:pt x="794901" y="796706"/>
                  </a:lnTo>
                  <a:cubicBezTo>
                    <a:pt x="851279" y="782859"/>
                    <a:pt x="900981" y="762088"/>
                    <a:pt x="944006" y="734393"/>
                  </a:cubicBezTo>
                  <a:cubicBezTo>
                    <a:pt x="987031" y="706699"/>
                    <a:pt x="1022886" y="673070"/>
                    <a:pt x="1051569" y="633507"/>
                  </a:cubicBezTo>
                  <a:cubicBezTo>
                    <a:pt x="1080253" y="593943"/>
                    <a:pt x="1102013" y="548939"/>
                    <a:pt x="1116849" y="498496"/>
                  </a:cubicBezTo>
                  <a:cubicBezTo>
                    <a:pt x="1131685" y="448053"/>
                    <a:pt x="1139103" y="393653"/>
                    <a:pt x="1139103" y="335297"/>
                  </a:cubicBezTo>
                  <a:cubicBezTo>
                    <a:pt x="1139103" y="260126"/>
                    <a:pt x="1126492" y="192621"/>
                    <a:pt x="1101271" y="132781"/>
                  </a:cubicBezTo>
                  <a:cubicBezTo>
                    <a:pt x="1088660" y="102861"/>
                    <a:pt x="1073082" y="75290"/>
                    <a:pt x="1054536" y="50069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endParaRPr lang="en-US" dirty="0"/>
            </a:p>
          </p:txBody>
        </p:sp>
        <p:sp>
          <p:nvSpPr>
            <p:cNvPr id="77" name="Freeform 16"/>
            <p:cNvSpPr/>
            <p:nvPr/>
          </p:nvSpPr>
          <p:spPr>
            <a:xfrm>
              <a:off x="2244624" y="4244929"/>
              <a:ext cx="1283340" cy="1988065"/>
            </a:xfrm>
            <a:custGeom>
              <a:avLst/>
              <a:gdLst/>
              <a:ahLst/>
              <a:cxnLst/>
              <a:rect l="l" t="t" r="r" b="b"/>
              <a:pathLst>
                <a:path w="1283340" h="1988065">
                  <a:moveTo>
                    <a:pt x="618674" y="0"/>
                  </a:moveTo>
                  <a:cubicBezTo>
                    <a:pt x="711648" y="0"/>
                    <a:pt x="793990" y="10880"/>
                    <a:pt x="865699" y="32640"/>
                  </a:cubicBezTo>
                  <a:cubicBezTo>
                    <a:pt x="937407" y="54400"/>
                    <a:pt x="997742" y="85804"/>
                    <a:pt x="1046701" y="126851"/>
                  </a:cubicBezTo>
                  <a:cubicBezTo>
                    <a:pt x="1095661" y="167898"/>
                    <a:pt x="1132752" y="218341"/>
                    <a:pt x="1157974" y="278181"/>
                  </a:cubicBezTo>
                  <a:cubicBezTo>
                    <a:pt x="1183195" y="338021"/>
                    <a:pt x="1195806" y="405526"/>
                    <a:pt x="1195806" y="480697"/>
                  </a:cubicBezTo>
                  <a:cubicBezTo>
                    <a:pt x="1195806" y="539053"/>
                    <a:pt x="1188388" y="593453"/>
                    <a:pt x="1173552" y="643896"/>
                  </a:cubicBezTo>
                  <a:cubicBezTo>
                    <a:pt x="1158716" y="694339"/>
                    <a:pt x="1136956" y="739343"/>
                    <a:pt x="1108272" y="778907"/>
                  </a:cubicBezTo>
                  <a:cubicBezTo>
                    <a:pt x="1079589" y="818470"/>
                    <a:pt x="1043734" y="852099"/>
                    <a:pt x="1000709" y="879793"/>
                  </a:cubicBezTo>
                  <a:cubicBezTo>
                    <a:pt x="957684" y="907488"/>
                    <a:pt x="907982" y="928259"/>
                    <a:pt x="851604" y="942106"/>
                  </a:cubicBezTo>
                  <a:lnTo>
                    <a:pt x="851604" y="946557"/>
                  </a:lnTo>
                  <a:cubicBezTo>
                    <a:pt x="918862" y="954469"/>
                    <a:pt x="979196" y="971531"/>
                    <a:pt x="1032607" y="997742"/>
                  </a:cubicBezTo>
                  <a:cubicBezTo>
                    <a:pt x="1086018" y="1023953"/>
                    <a:pt x="1131268" y="1056840"/>
                    <a:pt x="1168359" y="1096403"/>
                  </a:cubicBezTo>
                  <a:cubicBezTo>
                    <a:pt x="1205450" y="1135967"/>
                    <a:pt x="1233886" y="1180723"/>
                    <a:pt x="1253668" y="1230672"/>
                  </a:cubicBezTo>
                  <a:cubicBezTo>
                    <a:pt x="1273450" y="1280621"/>
                    <a:pt x="1283340" y="1334279"/>
                    <a:pt x="1283340" y="1391646"/>
                  </a:cubicBezTo>
                  <a:cubicBezTo>
                    <a:pt x="1283340" y="1487587"/>
                    <a:pt x="1265042" y="1572649"/>
                    <a:pt x="1228446" y="1646830"/>
                  </a:cubicBezTo>
                  <a:cubicBezTo>
                    <a:pt x="1191850" y="1721012"/>
                    <a:pt x="1140912" y="1783324"/>
                    <a:pt x="1075632" y="1833768"/>
                  </a:cubicBezTo>
                  <a:cubicBezTo>
                    <a:pt x="1010353" y="1884211"/>
                    <a:pt x="932215" y="1922538"/>
                    <a:pt x="841219" y="1948749"/>
                  </a:cubicBezTo>
                  <a:cubicBezTo>
                    <a:pt x="750223" y="1974960"/>
                    <a:pt x="650819" y="1988065"/>
                    <a:pt x="543009" y="1988065"/>
                  </a:cubicBezTo>
                  <a:cubicBezTo>
                    <a:pt x="477729" y="1988065"/>
                    <a:pt x="416406" y="1983367"/>
                    <a:pt x="359039" y="1973971"/>
                  </a:cubicBezTo>
                  <a:cubicBezTo>
                    <a:pt x="301672" y="1964574"/>
                    <a:pt x="250981" y="1952953"/>
                    <a:pt x="206967" y="1939105"/>
                  </a:cubicBezTo>
                  <a:cubicBezTo>
                    <a:pt x="162952" y="1925258"/>
                    <a:pt x="126603" y="1910916"/>
                    <a:pt x="97920" y="1896080"/>
                  </a:cubicBezTo>
                  <a:cubicBezTo>
                    <a:pt x="69236" y="1881244"/>
                    <a:pt x="50444" y="1869869"/>
                    <a:pt x="41542" y="1861957"/>
                  </a:cubicBezTo>
                  <a:cubicBezTo>
                    <a:pt x="32640" y="1854044"/>
                    <a:pt x="25964" y="1845142"/>
                    <a:pt x="21513" y="1835251"/>
                  </a:cubicBezTo>
                  <a:cubicBezTo>
                    <a:pt x="17062" y="1825360"/>
                    <a:pt x="13106" y="1813739"/>
                    <a:pt x="9644" y="1800386"/>
                  </a:cubicBezTo>
                  <a:cubicBezTo>
                    <a:pt x="6182" y="1787033"/>
                    <a:pt x="3709" y="1770219"/>
                    <a:pt x="2226" y="1749943"/>
                  </a:cubicBezTo>
                  <a:cubicBezTo>
                    <a:pt x="742" y="1729666"/>
                    <a:pt x="0" y="1705186"/>
                    <a:pt x="0" y="1676503"/>
                  </a:cubicBezTo>
                  <a:cubicBezTo>
                    <a:pt x="0" y="1629027"/>
                    <a:pt x="3957" y="1596139"/>
                    <a:pt x="11869" y="1577841"/>
                  </a:cubicBezTo>
                  <a:cubicBezTo>
                    <a:pt x="19782" y="1559543"/>
                    <a:pt x="31651" y="1550394"/>
                    <a:pt x="47476" y="1550394"/>
                  </a:cubicBezTo>
                  <a:cubicBezTo>
                    <a:pt x="57367" y="1550394"/>
                    <a:pt x="74429" y="1557071"/>
                    <a:pt x="98662" y="1570423"/>
                  </a:cubicBezTo>
                  <a:cubicBezTo>
                    <a:pt x="122894" y="1583776"/>
                    <a:pt x="153803" y="1598118"/>
                    <a:pt x="191389" y="1613449"/>
                  </a:cubicBezTo>
                  <a:cubicBezTo>
                    <a:pt x="228974" y="1628779"/>
                    <a:pt x="272988" y="1643121"/>
                    <a:pt x="323432" y="1656474"/>
                  </a:cubicBezTo>
                  <a:cubicBezTo>
                    <a:pt x="373875" y="1669827"/>
                    <a:pt x="431242" y="1676503"/>
                    <a:pt x="495533" y="1676503"/>
                  </a:cubicBezTo>
                  <a:cubicBezTo>
                    <a:pt x="549933" y="1676503"/>
                    <a:pt x="597903" y="1670074"/>
                    <a:pt x="639445" y="1657216"/>
                  </a:cubicBezTo>
                  <a:cubicBezTo>
                    <a:pt x="680987" y="1644357"/>
                    <a:pt x="716346" y="1626307"/>
                    <a:pt x="745525" y="1603063"/>
                  </a:cubicBezTo>
                  <a:cubicBezTo>
                    <a:pt x="774703" y="1579820"/>
                    <a:pt x="796462" y="1551631"/>
                    <a:pt x="810804" y="1518496"/>
                  </a:cubicBezTo>
                  <a:cubicBezTo>
                    <a:pt x="825146" y="1485362"/>
                    <a:pt x="832317" y="1448518"/>
                    <a:pt x="832317" y="1407966"/>
                  </a:cubicBezTo>
                  <a:cubicBezTo>
                    <a:pt x="832317" y="1363457"/>
                    <a:pt x="823662" y="1323399"/>
                    <a:pt x="806353" y="1287792"/>
                  </a:cubicBezTo>
                  <a:cubicBezTo>
                    <a:pt x="789044" y="1252184"/>
                    <a:pt x="763328" y="1221770"/>
                    <a:pt x="729205" y="1196548"/>
                  </a:cubicBezTo>
                  <a:cubicBezTo>
                    <a:pt x="695081" y="1171327"/>
                    <a:pt x="652056" y="1151792"/>
                    <a:pt x="600129" y="1137945"/>
                  </a:cubicBezTo>
                  <a:cubicBezTo>
                    <a:pt x="548202" y="1124098"/>
                    <a:pt x="487126" y="1117174"/>
                    <a:pt x="416900" y="1117174"/>
                  </a:cubicBezTo>
                  <a:lnTo>
                    <a:pt x="250734" y="1117174"/>
                  </a:lnTo>
                  <a:cubicBezTo>
                    <a:pt x="237876" y="1117174"/>
                    <a:pt x="226996" y="1115443"/>
                    <a:pt x="218094" y="1111981"/>
                  </a:cubicBezTo>
                  <a:cubicBezTo>
                    <a:pt x="209192" y="1108520"/>
                    <a:pt x="201774" y="1101349"/>
                    <a:pt x="195839" y="1090469"/>
                  </a:cubicBezTo>
                  <a:cubicBezTo>
                    <a:pt x="189905" y="1079589"/>
                    <a:pt x="185701" y="1064505"/>
                    <a:pt x="183229" y="1045218"/>
                  </a:cubicBezTo>
                  <a:cubicBezTo>
                    <a:pt x="180756" y="1025931"/>
                    <a:pt x="179519" y="1000957"/>
                    <a:pt x="179519" y="970295"/>
                  </a:cubicBezTo>
                  <a:cubicBezTo>
                    <a:pt x="179519" y="941611"/>
                    <a:pt x="180756" y="918120"/>
                    <a:pt x="183229" y="899822"/>
                  </a:cubicBezTo>
                  <a:cubicBezTo>
                    <a:pt x="185701" y="881524"/>
                    <a:pt x="189658" y="867430"/>
                    <a:pt x="195098" y="857539"/>
                  </a:cubicBezTo>
                  <a:cubicBezTo>
                    <a:pt x="200538" y="847648"/>
                    <a:pt x="207461" y="840724"/>
                    <a:pt x="215868" y="836768"/>
                  </a:cubicBezTo>
                  <a:cubicBezTo>
                    <a:pt x="224276" y="832812"/>
                    <a:pt x="234414" y="830833"/>
                    <a:pt x="246283" y="830833"/>
                  </a:cubicBezTo>
                  <a:lnTo>
                    <a:pt x="413933" y="830833"/>
                  </a:lnTo>
                  <a:cubicBezTo>
                    <a:pt x="471300" y="830833"/>
                    <a:pt x="522238" y="824157"/>
                    <a:pt x="566747" y="810804"/>
                  </a:cubicBezTo>
                  <a:cubicBezTo>
                    <a:pt x="611256" y="797452"/>
                    <a:pt x="648594" y="778412"/>
                    <a:pt x="678761" y="753685"/>
                  </a:cubicBezTo>
                  <a:cubicBezTo>
                    <a:pt x="708928" y="728957"/>
                    <a:pt x="731925" y="699038"/>
                    <a:pt x="747750" y="663925"/>
                  </a:cubicBezTo>
                  <a:cubicBezTo>
                    <a:pt x="763575" y="628812"/>
                    <a:pt x="771488" y="589991"/>
                    <a:pt x="771488" y="547460"/>
                  </a:cubicBezTo>
                  <a:cubicBezTo>
                    <a:pt x="771488" y="514820"/>
                    <a:pt x="766048" y="483911"/>
                    <a:pt x="755168" y="454733"/>
                  </a:cubicBezTo>
                  <a:cubicBezTo>
                    <a:pt x="744288" y="425555"/>
                    <a:pt x="728215" y="400333"/>
                    <a:pt x="706950" y="379068"/>
                  </a:cubicBezTo>
                  <a:cubicBezTo>
                    <a:pt x="685685" y="357803"/>
                    <a:pt x="658238" y="340988"/>
                    <a:pt x="624609" y="328625"/>
                  </a:cubicBezTo>
                  <a:cubicBezTo>
                    <a:pt x="590980" y="316261"/>
                    <a:pt x="551416" y="310079"/>
                    <a:pt x="505918" y="310079"/>
                  </a:cubicBezTo>
                  <a:cubicBezTo>
                    <a:pt x="454486" y="310079"/>
                    <a:pt x="406020" y="317745"/>
                    <a:pt x="360522" y="333075"/>
                  </a:cubicBezTo>
                  <a:cubicBezTo>
                    <a:pt x="315024" y="348406"/>
                    <a:pt x="274225" y="365221"/>
                    <a:pt x="238123" y="383519"/>
                  </a:cubicBezTo>
                  <a:cubicBezTo>
                    <a:pt x="202021" y="401817"/>
                    <a:pt x="171360" y="418879"/>
                    <a:pt x="146138" y="434704"/>
                  </a:cubicBezTo>
                  <a:cubicBezTo>
                    <a:pt x="120916" y="450530"/>
                    <a:pt x="102371" y="458442"/>
                    <a:pt x="90502" y="458442"/>
                  </a:cubicBezTo>
                  <a:cubicBezTo>
                    <a:pt x="82589" y="458442"/>
                    <a:pt x="75665" y="456711"/>
                    <a:pt x="69731" y="453250"/>
                  </a:cubicBezTo>
                  <a:cubicBezTo>
                    <a:pt x="63796" y="449788"/>
                    <a:pt x="58851" y="443111"/>
                    <a:pt x="54895" y="433221"/>
                  </a:cubicBezTo>
                  <a:cubicBezTo>
                    <a:pt x="50938" y="423330"/>
                    <a:pt x="47971" y="408988"/>
                    <a:pt x="45993" y="390195"/>
                  </a:cubicBezTo>
                  <a:cubicBezTo>
                    <a:pt x="44015" y="371403"/>
                    <a:pt x="43026" y="347170"/>
                    <a:pt x="43026" y="317497"/>
                  </a:cubicBezTo>
                  <a:cubicBezTo>
                    <a:pt x="43026" y="292770"/>
                    <a:pt x="43520" y="272247"/>
                    <a:pt x="44509" y="255927"/>
                  </a:cubicBezTo>
                  <a:cubicBezTo>
                    <a:pt x="45498" y="239607"/>
                    <a:pt x="47476" y="226007"/>
                    <a:pt x="50444" y="215127"/>
                  </a:cubicBezTo>
                  <a:cubicBezTo>
                    <a:pt x="53411" y="204247"/>
                    <a:pt x="57120" y="194851"/>
                    <a:pt x="61571" y="186938"/>
                  </a:cubicBezTo>
                  <a:cubicBezTo>
                    <a:pt x="66022" y="179025"/>
                    <a:pt x="73193" y="170371"/>
                    <a:pt x="83084" y="160974"/>
                  </a:cubicBezTo>
                  <a:cubicBezTo>
                    <a:pt x="92974" y="151578"/>
                    <a:pt x="113251" y="137483"/>
                    <a:pt x="143912" y="118691"/>
                  </a:cubicBezTo>
                  <a:cubicBezTo>
                    <a:pt x="174574" y="99898"/>
                    <a:pt x="213148" y="81600"/>
                    <a:pt x="259636" y="63797"/>
                  </a:cubicBezTo>
                  <a:cubicBezTo>
                    <a:pt x="306123" y="45993"/>
                    <a:pt x="359781" y="30910"/>
                    <a:pt x="420609" y="18546"/>
                  </a:cubicBezTo>
                  <a:cubicBezTo>
                    <a:pt x="481438" y="6182"/>
                    <a:pt x="547460" y="0"/>
                    <a:pt x="61867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549106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lipse 5"/>
          <p:cNvSpPr/>
          <p:nvPr/>
        </p:nvSpPr>
        <p:spPr>
          <a:xfrm>
            <a:off x="3672000" y="249384"/>
            <a:ext cx="1800000" cy="1800000"/>
          </a:xfrm>
          <a:prstGeom prst="ellipse">
            <a:avLst/>
          </a:prstGeom>
          <a:solidFill>
            <a:schemeClr val="bg1"/>
          </a:solidFill>
          <a:ln w="57150">
            <a:solidFill>
              <a:srgbClr val="27333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8" name="CuadroTexto 7"/>
          <p:cNvSpPr txBox="1"/>
          <p:nvPr/>
        </p:nvSpPr>
        <p:spPr>
          <a:xfrm>
            <a:off x="4048459" y="263239"/>
            <a:ext cx="1047082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6600" dirty="0">
                <a:latin typeface="Baskerville Old Face" panose="02020602080505020303" pitchFamily="18" charset="0"/>
              </a:rPr>
              <a:t>“</a:t>
            </a:r>
            <a:endParaRPr lang="es-ES" sz="16600" dirty="0">
              <a:latin typeface="Baskerville Old Face" panose="02020602080505020303" pitchFamily="18" charset="0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4048459" y="3204129"/>
            <a:ext cx="488772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i="1" dirty="0">
                <a:solidFill>
                  <a:schemeClr val="tx2">
                    <a:lumMod val="50000"/>
                  </a:schemeClr>
                </a:solidFill>
                <a:latin typeface="Baskerville Old Face" panose="02020602080505020303" pitchFamily="18" charset="0"/>
              </a:rPr>
              <a:t>The history of life </a:t>
            </a:r>
          </a:p>
          <a:p>
            <a:r>
              <a:rPr lang="en-US" sz="3200" i="1" dirty="0">
                <a:solidFill>
                  <a:schemeClr val="tx2">
                    <a:lumMod val="50000"/>
                  </a:schemeClr>
                </a:solidFill>
                <a:latin typeface="Baskerville Old Face" panose="02020602080505020303" pitchFamily="18" charset="0"/>
              </a:rPr>
              <a:t>is a history of innovations</a:t>
            </a:r>
          </a:p>
        </p:txBody>
      </p:sp>
      <p:sp>
        <p:nvSpPr>
          <p:cNvPr id="11" name="CuadroTexto 10"/>
          <p:cNvSpPr txBox="1"/>
          <p:nvPr/>
        </p:nvSpPr>
        <p:spPr>
          <a:xfrm>
            <a:off x="4598611" y="4298956"/>
            <a:ext cx="4170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dirty="0">
                <a:solidFill>
                  <a:schemeClr val="tx2">
                    <a:lumMod val="50000"/>
                  </a:schemeClr>
                </a:solidFill>
                <a:latin typeface="+mj-lt"/>
              </a:rPr>
              <a:t>Andreas Wagner</a:t>
            </a:r>
            <a:endParaRPr lang="es-ES" dirty="0">
              <a:solidFill>
                <a:schemeClr val="tx2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12" name="Rectángulo 11"/>
          <p:cNvSpPr/>
          <p:nvPr/>
        </p:nvSpPr>
        <p:spPr>
          <a:xfrm>
            <a:off x="581891" y="6513310"/>
            <a:ext cx="856210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000" dirty="0">
                <a:solidFill>
                  <a:schemeClr val="tx2">
                    <a:lumMod val="50000"/>
                  </a:schemeClr>
                </a:solidFill>
                <a:latin typeface="+mj-lt"/>
                <a:ea typeface="Calibri" panose="020F0502020204030204" pitchFamily="34" charset="0"/>
              </a:rPr>
              <a:t>Wagner, A. (2011). </a:t>
            </a:r>
            <a:r>
              <a:rPr lang="en-US" sz="1000" i="1" dirty="0">
                <a:solidFill>
                  <a:srgbClr val="0000FF"/>
                </a:solidFill>
                <a:latin typeface="+mj-lt"/>
                <a:ea typeface="Calibri" panose="020F0502020204030204" pitchFamily="34" charset="0"/>
              </a:rPr>
              <a:t>The Origins of Evolutionary Innovations: A Theory of Transformative Change in Living Systems</a:t>
            </a:r>
            <a:r>
              <a:rPr lang="en-US" sz="1000" dirty="0">
                <a:solidFill>
                  <a:schemeClr val="tx2">
                    <a:lumMod val="50000"/>
                  </a:schemeClr>
                </a:solidFill>
                <a:latin typeface="+mj-lt"/>
                <a:ea typeface="Calibri" panose="020F0502020204030204" pitchFamily="34" charset="0"/>
              </a:rPr>
              <a:t>. Oxford: Oxford University Press  </a:t>
            </a:r>
          </a:p>
        </p:txBody>
      </p:sp>
      <p:pic>
        <p:nvPicPr>
          <p:cNvPr id="9" name="Imagen 8"/>
          <p:cNvPicPr>
            <a:picLocks/>
          </p:cNvPicPr>
          <p:nvPr/>
        </p:nvPicPr>
        <p:blipFill>
          <a:blip/>
          <a:stretch>
            <a:fillRect/>
          </a:stretch>
        </p:blipFill>
        <p:spPr>
          <a:xfrm>
            <a:off x="581891" y="2049384"/>
            <a:ext cx="2867891" cy="35414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56342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1" y="0"/>
            <a:ext cx="9144001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uadroTexto 3"/>
          <p:cNvSpPr txBox="1"/>
          <p:nvPr/>
        </p:nvSpPr>
        <p:spPr>
          <a:xfrm>
            <a:off x="0" y="1356159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i="1" dirty="0">
                <a:solidFill>
                  <a:schemeClr val="tx1">
                    <a:lumMod val="10000"/>
                    <a:lumOff val="90000"/>
                  </a:schemeClr>
                </a:solidFill>
                <a:latin typeface="Baskerville Old Face" panose="02020602080505020303" pitchFamily="18" charset="0"/>
              </a:rPr>
              <a:t>Nature is the most paradigmatic innovator </a:t>
            </a:r>
          </a:p>
        </p:txBody>
      </p:sp>
      <p:pic>
        <p:nvPicPr>
          <p:cNvPr id="2050" name="Picture 2" descr="D:\weeper capuchin (Cebus versicolor) 4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52"/>
          <a:stretch/>
        </p:blipFill>
        <p:spPr bwMode="auto">
          <a:xfrm>
            <a:off x="1406181" y="2438400"/>
            <a:ext cx="6667500" cy="441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09129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/>
          <p:cNvGrpSpPr/>
          <p:nvPr/>
        </p:nvGrpSpPr>
        <p:grpSpPr>
          <a:xfrm>
            <a:off x="668196" y="2238578"/>
            <a:ext cx="3395284" cy="3402001"/>
            <a:chOff x="446523" y="2280142"/>
            <a:chExt cx="3395284" cy="3402001"/>
          </a:xfrm>
        </p:grpSpPr>
        <p:sp>
          <p:nvSpPr>
            <p:cNvPr id="6" name="894 Rectángulo"/>
            <p:cNvSpPr/>
            <p:nvPr/>
          </p:nvSpPr>
          <p:spPr>
            <a:xfrm>
              <a:off x="446523" y="5050315"/>
              <a:ext cx="3386909" cy="631828"/>
            </a:xfrm>
            <a:prstGeom prst="rect">
              <a:avLst/>
            </a:prstGeom>
            <a:solidFill>
              <a:srgbClr val="E7E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7" name="893 Rectángulo"/>
            <p:cNvSpPr/>
            <p:nvPr/>
          </p:nvSpPr>
          <p:spPr>
            <a:xfrm>
              <a:off x="453289" y="4386314"/>
              <a:ext cx="3380143" cy="6624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8" name="19 Rectángulo"/>
            <p:cNvSpPr/>
            <p:nvPr/>
          </p:nvSpPr>
          <p:spPr>
            <a:xfrm>
              <a:off x="446523" y="3431201"/>
              <a:ext cx="3386909" cy="95040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cxnSp>
          <p:nvCxnSpPr>
            <p:cNvPr id="9" name="1012 Conector recto"/>
            <p:cNvCxnSpPr/>
            <p:nvPr/>
          </p:nvCxnSpPr>
          <p:spPr>
            <a:xfrm>
              <a:off x="454207" y="3425916"/>
              <a:ext cx="3387600" cy="0"/>
            </a:xfrm>
            <a:prstGeom prst="line">
              <a:avLst/>
            </a:prstGeom>
            <a:ln w="6350">
              <a:solidFill>
                <a:srgbClr val="BABAB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1013 Conector recto"/>
            <p:cNvCxnSpPr/>
            <p:nvPr/>
          </p:nvCxnSpPr>
          <p:spPr>
            <a:xfrm>
              <a:off x="446523" y="4385308"/>
              <a:ext cx="3387600" cy="0"/>
            </a:xfrm>
            <a:prstGeom prst="line">
              <a:avLst/>
            </a:prstGeom>
            <a:ln w="6350">
              <a:solidFill>
                <a:srgbClr val="BABAB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1014 Conector recto"/>
            <p:cNvCxnSpPr/>
            <p:nvPr/>
          </p:nvCxnSpPr>
          <p:spPr>
            <a:xfrm>
              <a:off x="446523" y="5050314"/>
              <a:ext cx="3387600" cy="0"/>
            </a:xfrm>
            <a:prstGeom prst="line">
              <a:avLst/>
            </a:prstGeom>
            <a:ln w="6350">
              <a:solidFill>
                <a:srgbClr val="BABAB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1015 Conector recto"/>
            <p:cNvCxnSpPr/>
            <p:nvPr/>
          </p:nvCxnSpPr>
          <p:spPr>
            <a:xfrm rot="-60000" flipV="1">
              <a:off x="881063" y="4156181"/>
              <a:ext cx="279231" cy="398494"/>
            </a:xfrm>
            <a:prstGeom prst="line">
              <a:avLst/>
            </a:prstGeom>
            <a:ln w="19050">
              <a:solidFill>
                <a:srgbClr val="F7730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1016 Conector recto"/>
            <p:cNvCxnSpPr/>
            <p:nvPr/>
          </p:nvCxnSpPr>
          <p:spPr>
            <a:xfrm rot="60000">
              <a:off x="1144181" y="4155939"/>
              <a:ext cx="267221" cy="396000"/>
            </a:xfrm>
            <a:prstGeom prst="line">
              <a:avLst/>
            </a:prstGeom>
            <a:ln w="19050">
              <a:solidFill>
                <a:srgbClr val="F7730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1017 Conector recto"/>
            <p:cNvCxnSpPr/>
            <p:nvPr/>
          </p:nvCxnSpPr>
          <p:spPr>
            <a:xfrm>
              <a:off x="1155515" y="4163605"/>
              <a:ext cx="74242" cy="393562"/>
            </a:xfrm>
            <a:prstGeom prst="line">
              <a:avLst/>
            </a:prstGeom>
            <a:ln w="19050">
              <a:solidFill>
                <a:srgbClr val="F7730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1018 Conector recto"/>
            <p:cNvCxnSpPr/>
            <p:nvPr/>
          </p:nvCxnSpPr>
          <p:spPr>
            <a:xfrm flipV="1">
              <a:off x="1076833" y="4171061"/>
              <a:ext cx="69834" cy="386106"/>
            </a:xfrm>
            <a:prstGeom prst="line">
              <a:avLst/>
            </a:prstGeom>
            <a:ln w="19050">
              <a:solidFill>
                <a:srgbClr val="F7730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1019 Elipse"/>
            <p:cNvSpPr/>
            <p:nvPr/>
          </p:nvSpPr>
          <p:spPr>
            <a:xfrm>
              <a:off x="1696300" y="2383269"/>
              <a:ext cx="864000" cy="864000"/>
            </a:xfrm>
            <a:prstGeom prst="ellipse">
              <a:avLst/>
            </a:prstGeom>
            <a:solidFill>
              <a:srgbClr val="FFDEB5"/>
            </a:solidFill>
            <a:ln w="44450">
              <a:solidFill>
                <a:srgbClr val="B5B5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grpSp>
          <p:nvGrpSpPr>
            <p:cNvPr id="17" name="1020 Grupo"/>
            <p:cNvGrpSpPr/>
            <p:nvPr/>
          </p:nvGrpSpPr>
          <p:grpSpPr>
            <a:xfrm>
              <a:off x="1862163" y="3582080"/>
              <a:ext cx="540754" cy="540000"/>
              <a:chOff x="3251336" y="2570698"/>
              <a:chExt cx="540754" cy="540000"/>
            </a:xfrm>
          </p:grpSpPr>
          <p:sp>
            <p:nvSpPr>
              <p:cNvPr id="18" name="1021 Forma libre"/>
              <p:cNvSpPr/>
              <p:nvPr/>
            </p:nvSpPr>
            <p:spPr>
              <a:xfrm>
                <a:off x="3251336" y="2570698"/>
                <a:ext cx="540754" cy="540000"/>
              </a:xfrm>
              <a:custGeom>
                <a:avLst/>
                <a:gdLst>
                  <a:gd name="connsiteX0" fmla="*/ 778886 w 1102076"/>
                  <a:gd name="connsiteY0" fmla="*/ 5153 h 1100545"/>
                  <a:gd name="connsiteX1" fmla="*/ 885863 w 1102076"/>
                  <a:gd name="connsiteY1" fmla="*/ 206372 h 1100545"/>
                  <a:gd name="connsiteX2" fmla="*/ 1097270 w 1102076"/>
                  <a:gd name="connsiteY2" fmla="*/ 326085 h 1100545"/>
                  <a:gd name="connsiteX3" fmla="*/ 1038687 w 1102076"/>
                  <a:gd name="connsiteY3" fmla="*/ 555322 h 1100545"/>
                  <a:gd name="connsiteX4" fmla="*/ 1097270 w 1102076"/>
                  <a:gd name="connsiteY4" fmla="*/ 774370 h 1100545"/>
                  <a:gd name="connsiteX5" fmla="*/ 898598 w 1102076"/>
                  <a:gd name="connsiteY5" fmla="*/ 901724 h 1100545"/>
                  <a:gd name="connsiteX6" fmla="*/ 773792 w 1102076"/>
                  <a:gd name="connsiteY6" fmla="*/ 1095301 h 1100545"/>
                  <a:gd name="connsiteX7" fmla="*/ 539461 w 1102076"/>
                  <a:gd name="connsiteY7" fmla="*/ 1049454 h 1100545"/>
                  <a:gd name="connsiteX8" fmla="*/ 320412 w 1102076"/>
                  <a:gd name="connsiteY8" fmla="*/ 1092754 h 1100545"/>
                  <a:gd name="connsiteX9" fmla="*/ 180323 w 1102076"/>
                  <a:gd name="connsiteY9" fmla="*/ 896630 h 1100545"/>
                  <a:gd name="connsiteX10" fmla="*/ 4575 w 1102076"/>
                  <a:gd name="connsiteY10" fmla="*/ 774370 h 1100545"/>
                  <a:gd name="connsiteX11" fmla="*/ 47875 w 1102076"/>
                  <a:gd name="connsiteY11" fmla="*/ 555322 h 1100545"/>
                  <a:gd name="connsiteX12" fmla="*/ 7122 w 1102076"/>
                  <a:gd name="connsiteY12" fmla="*/ 323538 h 1100545"/>
                  <a:gd name="connsiteX13" fmla="*/ 195606 w 1102076"/>
                  <a:gd name="connsiteY13" fmla="*/ 206372 h 1100545"/>
                  <a:gd name="connsiteX14" fmla="*/ 322959 w 1102076"/>
                  <a:gd name="connsiteY14" fmla="*/ 10247 h 1100545"/>
                  <a:gd name="connsiteX15" fmla="*/ 536914 w 1102076"/>
                  <a:gd name="connsiteY15" fmla="*/ 56095 h 1100545"/>
                  <a:gd name="connsiteX16" fmla="*/ 778886 w 1102076"/>
                  <a:gd name="connsiteY16" fmla="*/ 5153 h 11005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102076" h="1100545">
                    <a:moveTo>
                      <a:pt x="778886" y="5153"/>
                    </a:moveTo>
                    <a:cubicBezTo>
                      <a:pt x="837044" y="30199"/>
                      <a:pt x="832799" y="152883"/>
                      <a:pt x="885863" y="206372"/>
                    </a:cubicBezTo>
                    <a:cubicBezTo>
                      <a:pt x="938927" y="259861"/>
                      <a:pt x="1071799" y="267927"/>
                      <a:pt x="1097270" y="326085"/>
                    </a:cubicBezTo>
                    <a:cubicBezTo>
                      <a:pt x="1122741" y="384243"/>
                      <a:pt x="1038687" y="480608"/>
                      <a:pt x="1038687" y="555322"/>
                    </a:cubicBezTo>
                    <a:cubicBezTo>
                      <a:pt x="1038687" y="630036"/>
                      <a:pt x="1120618" y="716636"/>
                      <a:pt x="1097270" y="774370"/>
                    </a:cubicBezTo>
                    <a:cubicBezTo>
                      <a:pt x="1073922" y="832104"/>
                      <a:pt x="952511" y="848236"/>
                      <a:pt x="898598" y="901724"/>
                    </a:cubicBezTo>
                    <a:cubicBezTo>
                      <a:pt x="844685" y="955212"/>
                      <a:pt x="833648" y="1070679"/>
                      <a:pt x="773792" y="1095301"/>
                    </a:cubicBezTo>
                    <a:cubicBezTo>
                      <a:pt x="713936" y="1119923"/>
                      <a:pt x="615024" y="1049878"/>
                      <a:pt x="539461" y="1049454"/>
                    </a:cubicBezTo>
                    <a:cubicBezTo>
                      <a:pt x="463898" y="1049030"/>
                      <a:pt x="380268" y="1118225"/>
                      <a:pt x="320412" y="1092754"/>
                    </a:cubicBezTo>
                    <a:cubicBezTo>
                      <a:pt x="260556" y="1067283"/>
                      <a:pt x="232962" y="949694"/>
                      <a:pt x="180323" y="896630"/>
                    </a:cubicBezTo>
                    <a:cubicBezTo>
                      <a:pt x="127684" y="843566"/>
                      <a:pt x="26650" y="831255"/>
                      <a:pt x="4575" y="774370"/>
                    </a:cubicBezTo>
                    <a:cubicBezTo>
                      <a:pt x="-17500" y="717485"/>
                      <a:pt x="47451" y="630461"/>
                      <a:pt x="47875" y="555322"/>
                    </a:cubicBezTo>
                    <a:cubicBezTo>
                      <a:pt x="48299" y="480183"/>
                      <a:pt x="-17500" y="381696"/>
                      <a:pt x="7122" y="323538"/>
                    </a:cubicBezTo>
                    <a:cubicBezTo>
                      <a:pt x="31744" y="265380"/>
                      <a:pt x="142967" y="258587"/>
                      <a:pt x="195606" y="206372"/>
                    </a:cubicBezTo>
                    <a:cubicBezTo>
                      <a:pt x="248245" y="154157"/>
                      <a:pt x="266074" y="35293"/>
                      <a:pt x="322959" y="10247"/>
                    </a:cubicBezTo>
                    <a:cubicBezTo>
                      <a:pt x="379844" y="-14799"/>
                      <a:pt x="460926" y="57793"/>
                      <a:pt x="536914" y="56095"/>
                    </a:cubicBezTo>
                    <a:cubicBezTo>
                      <a:pt x="612902" y="54397"/>
                      <a:pt x="720728" y="-19893"/>
                      <a:pt x="778886" y="5153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cxnSp>
            <p:nvCxnSpPr>
              <p:cNvPr id="19" name="1022 Conector recto"/>
              <p:cNvCxnSpPr>
                <a:stCxn id="27" idx="4"/>
                <a:endCxn id="21" idx="4"/>
              </p:cNvCxnSpPr>
              <p:nvPr/>
            </p:nvCxnSpPr>
            <p:spPr>
              <a:xfrm flipV="1">
                <a:off x="3402710" y="2725148"/>
                <a:ext cx="170058" cy="162527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1023 Elipse"/>
              <p:cNvSpPr/>
              <p:nvPr/>
            </p:nvSpPr>
            <p:spPr>
              <a:xfrm rot="9180000">
                <a:off x="3417075" y="2621500"/>
                <a:ext cx="72008" cy="108000"/>
              </a:xfrm>
              <a:prstGeom prst="ellipse">
                <a:avLst/>
              </a:prstGeom>
              <a:solidFill>
                <a:srgbClr val="8DCAE3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21" name="1024 Elipse"/>
              <p:cNvSpPr/>
              <p:nvPr/>
            </p:nvSpPr>
            <p:spPr>
              <a:xfrm rot="1483009">
                <a:off x="3559343" y="2622095"/>
                <a:ext cx="72008" cy="108000"/>
              </a:xfrm>
              <a:prstGeom prst="ellipse">
                <a:avLst/>
              </a:prstGeom>
              <a:solidFill>
                <a:srgbClr val="8DCAE3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22" name="1025 Elipse"/>
              <p:cNvSpPr/>
              <p:nvPr/>
            </p:nvSpPr>
            <p:spPr>
              <a:xfrm rot="4020000">
                <a:off x="3656107" y="2721634"/>
                <a:ext cx="72008" cy="108000"/>
              </a:xfrm>
              <a:prstGeom prst="ellipse">
                <a:avLst/>
              </a:prstGeom>
              <a:solidFill>
                <a:srgbClr val="8DCAE3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23" name="1038 Elipse"/>
              <p:cNvSpPr/>
              <p:nvPr/>
            </p:nvSpPr>
            <p:spPr>
              <a:xfrm rot="6992428">
                <a:off x="3653775" y="2858557"/>
                <a:ext cx="72008" cy="108000"/>
              </a:xfrm>
              <a:prstGeom prst="ellipse">
                <a:avLst/>
              </a:prstGeom>
              <a:solidFill>
                <a:srgbClr val="8DCAE3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24" name="1039 Elipse"/>
              <p:cNvSpPr/>
              <p:nvPr/>
            </p:nvSpPr>
            <p:spPr>
              <a:xfrm rot="9120000">
                <a:off x="3560017" y="2958238"/>
                <a:ext cx="72008" cy="108000"/>
              </a:xfrm>
              <a:prstGeom prst="ellipse">
                <a:avLst/>
              </a:prstGeom>
              <a:solidFill>
                <a:srgbClr val="8DCAE3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25" name="1040 Elipse"/>
              <p:cNvSpPr/>
              <p:nvPr/>
            </p:nvSpPr>
            <p:spPr>
              <a:xfrm rot="6600000">
                <a:off x="3320810" y="2720499"/>
                <a:ext cx="72008" cy="108000"/>
              </a:xfrm>
              <a:prstGeom prst="ellipse">
                <a:avLst/>
              </a:prstGeom>
              <a:solidFill>
                <a:srgbClr val="8DCAE3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26" name="1042 Elipse"/>
              <p:cNvSpPr/>
              <p:nvPr/>
            </p:nvSpPr>
            <p:spPr>
              <a:xfrm rot="11940000">
                <a:off x="3417074" y="2961391"/>
                <a:ext cx="72008" cy="108000"/>
              </a:xfrm>
              <a:prstGeom prst="ellipse">
                <a:avLst/>
              </a:prstGeom>
              <a:solidFill>
                <a:srgbClr val="8DCAE3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27" name="1048 Elipse"/>
              <p:cNvSpPr/>
              <p:nvPr/>
            </p:nvSpPr>
            <p:spPr>
              <a:xfrm rot="14520000">
                <a:off x="3319027" y="2859026"/>
                <a:ext cx="72008" cy="108000"/>
              </a:xfrm>
              <a:prstGeom prst="ellipse">
                <a:avLst/>
              </a:prstGeom>
              <a:solidFill>
                <a:srgbClr val="8DCAE3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cxnSp>
            <p:nvCxnSpPr>
              <p:cNvPr id="28" name="1053 Conector recto"/>
              <p:cNvCxnSpPr>
                <a:stCxn id="27" idx="4"/>
                <a:endCxn id="22" idx="4"/>
              </p:cNvCxnSpPr>
              <p:nvPr/>
            </p:nvCxnSpPr>
            <p:spPr>
              <a:xfrm flipV="1">
                <a:off x="3402710" y="2796733"/>
                <a:ext cx="239694" cy="90942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1054 Conector recto"/>
              <p:cNvCxnSpPr>
                <a:stCxn id="27" idx="4"/>
                <a:endCxn id="23" idx="4"/>
              </p:cNvCxnSpPr>
              <p:nvPr/>
            </p:nvCxnSpPr>
            <p:spPr>
              <a:xfrm>
                <a:off x="3402710" y="2887675"/>
                <a:ext cx="238760" cy="753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1055 Conector recto"/>
              <p:cNvCxnSpPr>
                <a:stCxn id="27" idx="4"/>
                <a:endCxn id="24" idx="4"/>
              </p:cNvCxnSpPr>
              <p:nvPr/>
            </p:nvCxnSpPr>
            <p:spPr>
              <a:xfrm>
                <a:off x="3402710" y="2887675"/>
                <a:ext cx="167960" cy="76884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1056 Conector recto"/>
              <p:cNvCxnSpPr>
                <a:stCxn id="27" idx="4"/>
                <a:endCxn id="26" idx="4"/>
              </p:cNvCxnSpPr>
              <p:nvPr/>
            </p:nvCxnSpPr>
            <p:spPr>
              <a:xfrm>
                <a:off x="3402710" y="2887675"/>
                <a:ext cx="67949" cy="76658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1057 Conector recto"/>
              <p:cNvCxnSpPr>
                <a:stCxn id="25" idx="0"/>
                <a:endCxn id="27" idx="4"/>
              </p:cNvCxnSpPr>
              <p:nvPr/>
            </p:nvCxnSpPr>
            <p:spPr>
              <a:xfrm flipH="1">
                <a:off x="3402710" y="2792968"/>
                <a:ext cx="4847" cy="94707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1058 Conector recto"/>
              <p:cNvCxnSpPr>
                <a:stCxn id="27" idx="4"/>
                <a:endCxn id="20" idx="0"/>
              </p:cNvCxnSpPr>
              <p:nvPr/>
            </p:nvCxnSpPr>
            <p:spPr>
              <a:xfrm flipV="1">
                <a:off x="3402710" y="2723614"/>
                <a:ext cx="74884" cy="164061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1059 Conector recto"/>
              <p:cNvCxnSpPr>
                <a:stCxn id="26" idx="4"/>
                <a:endCxn id="20" idx="0"/>
              </p:cNvCxnSpPr>
              <p:nvPr/>
            </p:nvCxnSpPr>
            <p:spPr>
              <a:xfrm flipV="1">
                <a:off x="3470659" y="2723614"/>
                <a:ext cx="6935" cy="240719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1060 Conector recto"/>
              <p:cNvCxnSpPr>
                <a:stCxn id="26" idx="4"/>
                <a:endCxn id="21" idx="4"/>
              </p:cNvCxnSpPr>
              <p:nvPr/>
            </p:nvCxnSpPr>
            <p:spPr>
              <a:xfrm flipV="1">
                <a:off x="3470659" y="2725148"/>
                <a:ext cx="102109" cy="239185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1061 Conector recto"/>
              <p:cNvCxnSpPr>
                <a:stCxn id="26" idx="4"/>
                <a:endCxn id="22" idx="4"/>
              </p:cNvCxnSpPr>
              <p:nvPr/>
            </p:nvCxnSpPr>
            <p:spPr>
              <a:xfrm flipV="1">
                <a:off x="3470659" y="2796733"/>
                <a:ext cx="171745" cy="167600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1062 Conector recto"/>
              <p:cNvCxnSpPr>
                <a:stCxn id="26" idx="4"/>
                <a:endCxn id="23" idx="4"/>
              </p:cNvCxnSpPr>
              <p:nvPr/>
            </p:nvCxnSpPr>
            <p:spPr>
              <a:xfrm flipV="1">
                <a:off x="3470659" y="2888428"/>
                <a:ext cx="170811" cy="75905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1063 Conector recto"/>
              <p:cNvCxnSpPr>
                <a:stCxn id="26" idx="4"/>
                <a:endCxn id="24" idx="4"/>
              </p:cNvCxnSpPr>
              <p:nvPr/>
            </p:nvCxnSpPr>
            <p:spPr>
              <a:xfrm>
                <a:off x="3470659" y="2964333"/>
                <a:ext cx="100011" cy="226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1064 Conector recto"/>
              <p:cNvCxnSpPr>
                <a:stCxn id="24" idx="4"/>
                <a:endCxn id="25" idx="0"/>
              </p:cNvCxnSpPr>
              <p:nvPr/>
            </p:nvCxnSpPr>
            <p:spPr>
              <a:xfrm flipH="1" flipV="1">
                <a:off x="3407557" y="2792968"/>
                <a:ext cx="163113" cy="171591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1065 Conector recto"/>
              <p:cNvCxnSpPr>
                <a:stCxn id="24" idx="4"/>
                <a:endCxn id="20" idx="0"/>
              </p:cNvCxnSpPr>
              <p:nvPr/>
            </p:nvCxnSpPr>
            <p:spPr>
              <a:xfrm flipH="1" flipV="1">
                <a:off x="3477594" y="2723614"/>
                <a:ext cx="93076" cy="240945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1066 Conector recto"/>
              <p:cNvCxnSpPr>
                <a:stCxn id="24" idx="4"/>
                <a:endCxn id="21" idx="4"/>
              </p:cNvCxnSpPr>
              <p:nvPr/>
            </p:nvCxnSpPr>
            <p:spPr>
              <a:xfrm flipV="1">
                <a:off x="3570670" y="2725148"/>
                <a:ext cx="2098" cy="239411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1067 Conector recto"/>
              <p:cNvCxnSpPr>
                <a:stCxn id="24" idx="4"/>
                <a:endCxn id="22" idx="4"/>
              </p:cNvCxnSpPr>
              <p:nvPr/>
            </p:nvCxnSpPr>
            <p:spPr>
              <a:xfrm flipV="1">
                <a:off x="3570670" y="2796733"/>
                <a:ext cx="71734" cy="167826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1068 Conector recto"/>
              <p:cNvCxnSpPr>
                <a:stCxn id="24" idx="4"/>
                <a:endCxn id="23" idx="4"/>
              </p:cNvCxnSpPr>
              <p:nvPr/>
            </p:nvCxnSpPr>
            <p:spPr>
              <a:xfrm flipV="1">
                <a:off x="3570670" y="2888428"/>
                <a:ext cx="70800" cy="76131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1069 Conector recto"/>
              <p:cNvCxnSpPr>
                <a:stCxn id="23" idx="4"/>
                <a:endCxn id="25" idx="0"/>
              </p:cNvCxnSpPr>
              <p:nvPr/>
            </p:nvCxnSpPr>
            <p:spPr>
              <a:xfrm flipH="1" flipV="1">
                <a:off x="3407557" y="2792968"/>
                <a:ext cx="233913" cy="95460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1070 Conector recto"/>
              <p:cNvCxnSpPr>
                <a:stCxn id="23" idx="4"/>
                <a:endCxn id="20" idx="0"/>
              </p:cNvCxnSpPr>
              <p:nvPr/>
            </p:nvCxnSpPr>
            <p:spPr>
              <a:xfrm flipH="1" flipV="1">
                <a:off x="3477594" y="2723614"/>
                <a:ext cx="163876" cy="164814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1071 Conector recto"/>
              <p:cNvCxnSpPr>
                <a:stCxn id="23" idx="4"/>
                <a:endCxn id="21" idx="4"/>
              </p:cNvCxnSpPr>
              <p:nvPr/>
            </p:nvCxnSpPr>
            <p:spPr>
              <a:xfrm flipH="1" flipV="1">
                <a:off x="3572768" y="2725148"/>
                <a:ext cx="68702" cy="163280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1072 Conector recto"/>
              <p:cNvCxnSpPr>
                <a:stCxn id="23" idx="4"/>
                <a:endCxn id="22" idx="4"/>
              </p:cNvCxnSpPr>
              <p:nvPr/>
            </p:nvCxnSpPr>
            <p:spPr>
              <a:xfrm flipV="1">
                <a:off x="3641470" y="2796733"/>
                <a:ext cx="934" cy="91695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1073 Conector recto"/>
              <p:cNvCxnSpPr>
                <a:stCxn id="22" idx="4"/>
                <a:endCxn id="25" idx="0"/>
              </p:cNvCxnSpPr>
              <p:nvPr/>
            </p:nvCxnSpPr>
            <p:spPr>
              <a:xfrm flipH="1" flipV="1">
                <a:off x="3407557" y="2792968"/>
                <a:ext cx="234847" cy="3765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1074 Conector recto"/>
              <p:cNvCxnSpPr>
                <a:stCxn id="22" idx="4"/>
                <a:endCxn id="20" idx="0"/>
              </p:cNvCxnSpPr>
              <p:nvPr/>
            </p:nvCxnSpPr>
            <p:spPr>
              <a:xfrm flipH="1" flipV="1">
                <a:off x="3477594" y="2723614"/>
                <a:ext cx="164810" cy="73119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1075 Conector recto"/>
              <p:cNvCxnSpPr>
                <a:stCxn id="22" idx="4"/>
                <a:endCxn id="21" idx="4"/>
              </p:cNvCxnSpPr>
              <p:nvPr/>
            </p:nvCxnSpPr>
            <p:spPr>
              <a:xfrm flipH="1" flipV="1">
                <a:off x="3572768" y="2725148"/>
                <a:ext cx="69636" cy="71585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1076 Conector recto"/>
              <p:cNvCxnSpPr>
                <a:stCxn id="21" idx="4"/>
                <a:endCxn id="25" idx="0"/>
              </p:cNvCxnSpPr>
              <p:nvPr/>
            </p:nvCxnSpPr>
            <p:spPr>
              <a:xfrm flipH="1">
                <a:off x="3407557" y="2725148"/>
                <a:ext cx="165211" cy="67820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1077 Conector recto"/>
              <p:cNvCxnSpPr>
                <a:stCxn id="21" idx="4"/>
                <a:endCxn id="20" idx="0"/>
              </p:cNvCxnSpPr>
              <p:nvPr/>
            </p:nvCxnSpPr>
            <p:spPr>
              <a:xfrm flipH="1" flipV="1">
                <a:off x="3477594" y="2723614"/>
                <a:ext cx="95174" cy="1534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1078 Conector recto"/>
              <p:cNvCxnSpPr>
                <a:stCxn id="20" idx="0"/>
                <a:endCxn id="25" idx="0"/>
              </p:cNvCxnSpPr>
              <p:nvPr/>
            </p:nvCxnSpPr>
            <p:spPr>
              <a:xfrm flipH="1">
                <a:off x="3407557" y="2723614"/>
                <a:ext cx="70037" cy="69354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4" name="1079 Grupo"/>
            <p:cNvGrpSpPr/>
            <p:nvPr/>
          </p:nvGrpSpPr>
          <p:grpSpPr>
            <a:xfrm>
              <a:off x="878571" y="3585468"/>
              <a:ext cx="540754" cy="540000"/>
              <a:chOff x="3251336" y="2570698"/>
              <a:chExt cx="540754" cy="540000"/>
            </a:xfrm>
          </p:grpSpPr>
          <p:sp>
            <p:nvSpPr>
              <p:cNvPr id="55" name="1080 Forma libre"/>
              <p:cNvSpPr/>
              <p:nvPr/>
            </p:nvSpPr>
            <p:spPr>
              <a:xfrm>
                <a:off x="3251336" y="2570698"/>
                <a:ext cx="540754" cy="540000"/>
              </a:xfrm>
              <a:custGeom>
                <a:avLst/>
                <a:gdLst>
                  <a:gd name="connsiteX0" fmla="*/ 778886 w 1102076"/>
                  <a:gd name="connsiteY0" fmla="*/ 5153 h 1100545"/>
                  <a:gd name="connsiteX1" fmla="*/ 885863 w 1102076"/>
                  <a:gd name="connsiteY1" fmla="*/ 206372 h 1100545"/>
                  <a:gd name="connsiteX2" fmla="*/ 1097270 w 1102076"/>
                  <a:gd name="connsiteY2" fmla="*/ 326085 h 1100545"/>
                  <a:gd name="connsiteX3" fmla="*/ 1038687 w 1102076"/>
                  <a:gd name="connsiteY3" fmla="*/ 555322 h 1100545"/>
                  <a:gd name="connsiteX4" fmla="*/ 1097270 w 1102076"/>
                  <a:gd name="connsiteY4" fmla="*/ 774370 h 1100545"/>
                  <a:gd name="connsiteX5" fmla="*/ 898598 w 1102076"/>
                  <a:gd name="connsiteY5" fmla="*/ 901724 h 1100545"/>
                  <a:gd name="connsiteX6" fmla="*/ 773792 w 1102076"/>
                  <a:gd name="connsiteY6" fmla="*/ 1095301 h 1100545"/>
                  <a:gd name="connsiteX7" fmla="*/ 539461 w 1102076"/>
                  <a:gd name="connsiteY7" fmla="*/ 1049454 h 1100545"/>
                  <a:gd name="connsiteX8" fmla="*/ 320412 w 1102076"/>
                  <a:gd name="connsiteY8" fmla="*/ 1092754 h 1100545"/>
                  <a:gd name="connsiteX9" fmla="*/ 180323 w 1102076"/>
                  <a:gd name="connsiteY9" fmla="*/ 896630 h 1100545"/>
                  <a:gd name="connsiteX10" fmla="*/ 4575 w 1102076"/>
                  <a:gd name="connsiteY10" fmla="*/ 774370 h 1100545"/>
                  <a:gd name="connsiteX11" fmla="*/ 47875 w 1102076"/>
                  <a:gd name="connsiteY11" fmla="*/ 555322 h 1100545"/>
                  <a:gd name="connsiteX12" fmla="*/ 7122 w 1102076"/>
                  <a:gd name="connsiteY12" fmla="*/ 323538 h 1100545"/>
                  <a:gd name="connsiteX13" fmla="*/ 195606 w 1102076"/>
                  <a:gd name="connsiteY13" fmla="*/ 206372 h 1100545"/>
                  <a:gd name="connsiteX14" fmla="*/ 322959 w 1102076"/>
                  <a:gd name="connsiteY14" fmla="*/ 10247 h 1100545"/>
                  <a:gd name="connsiteX15" fmla="*/ 536914 w 1102076"/>
                  <a:gd name="connsiteY15" fmla="*/ 56095 h 1100545"/>
                  <a:gd name="connsiteX16" fmla="*/ 778886 w 1102076"/>
                  <a:gd name="connsiteY16" fmla="*/ 5153 h 11005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102076" h="1100545">
                    <a:moveTo>
                      <a:pt x="778886" y="5153"/>
                    </a:moveTo>
                    <a:cubicBezTo>
                      <a:pt x="837044" y="30199"/>
                      <a:pt x="832799" y="152883"/>
                      <a:pt x="885863" y="206372"/>
                    </a:cubicBezTo>
                    <a:cubicBezTo>
                      <a:pt x="938927" y="259861"/>
                      <a:pt x="1071799" y="267927"/>
                      <a:pt x="1097270" y="326085"/>
                    </a:cubicBezTo>
                    <a:cubicBezTo>
                      <a:pt x="1122741" y="384243"/>
                      <a:pt x="1038687" y="480608"/>
                      <a:pt x="1038687" y="555322"/>
                    </a:cubicBezTo>
                    <a:cubicBezTo>
                      <a:pt x="1038687" y="630036"/>
                      <a:pt x="1120618" y="716636"/>
                      <a:pt x="1097270" y="774370"/>
                    </a:cubicBezTo>
                    <a:cubicBezTo>
                      <a:pt x="1073922" y="832104"/>
                      <a:pt x="952511" y="848236"/>
                      <a:pt x="898598" y="901724"/>
                    </a:cubicBezTo>
                    <a:cubicBezTo>
                      <a:pt x="844685" y="955212"/>
                      <a:pt x="833648" y="1070679"/>
                      <a:pt x="773792" y="1095301"/>
                    </a:cubicBezTo>
                    <a:cubicBezTo>
                      <a:pt x="713936" y="1119923"/>
                      <a:pt x="615024" y="1049878"/>
                      <a:pt x="539461" y="1049454"/>
                    </a:cubicBezTo>
                    <a:cubicBezTo>
                      <a:pt x="463898" y="1049030"/>
                      <a:pt x="380268" y="1118225"/>
                      <a:pt x="320412" y="1092754"/>
                    </a:cubicBezTo>
                    <a:cubicBezTo>
                      <a:pt x="260556" y="1067283"/>
                      <a:pt x="232962" y="949694"/>
                      <a:pt x="180323" y="896630"/>
                    </a:cubicBezTo>
                    <a:cubicBezTo>
                      <a:pt x="127684" y="843566"/>
                      <a:pt x="26650" y="831255"/>
                      <a:pt x="4575" y="774370"/>
                    </a:cubicBezTo>
                    <a:cubicBezTo>
                      <a:pt x="-17500" y="717485"/>
                      <a:pt x="47451" y="630461"/>
                      <a:pt x="47875" y="555322"/>
                    </a:cubicBezTo>
                    <a:cubicBezTo>
                      <a:pt x="48299" y="480183"/>
                      <a:pt x="-17500" y="381696"/>
                      <a:pt x="7122" y="323538"/>
                    </a:cubicBezTo>
                    <a:cubicBezTo>
                      <a:pt x="31744" y="265380"/>
                      <a:pt x="142967" y="258587"/>
                      <a:pt x="195606" y="206372"/>
                    </a:cubicBezTo>
                    <a:cubicBezTo>
                      <a:pt x="248245" y="154157"/>
                      <a:pt x="266074" y="35293"/>
                      <a:pt x="322959" y="10247"/>
                    </a:cubicBezTo>
                    <a:cubicBezTo>
                      <a:pt x="379844" y="-14799"/>
                      <a:pt x="460926" y="57793"/>
                      <a:pt x="536914" y="56095"/>
                    </a:cubicBezTo>
                    <a:cubicBezTo>
                      <a:pt x="612902" y="54397"/>
                      <a:pt x="720728" y="-19893"/>
                      <a:pt x="778886" y="5153"/>
                    </a:cubicBezTo>
                    <a:close/>
                  </a:path>
                </a:pathLst>
              </a:custGeom>
              <a:solidFill>
                <a:srgbClr val="CCD4E4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cxnSp>
            <p:nvCxnSpPr>
              <p:cNvPr id="56" name="1081 Conector recto"/>
              <p:cNvCxnSpPr>
                <a:stCxn id="64" idx="4"/>
                <a:endCxn id="58" idx="4"/>
              </p:cNvCxnSpPr>
              <p:nvPr/>
            </p:nvCxnSpPr>
            <p:spPr>
              <a:xfrm flipV="1">
                <a:off x="3402710" y="2725148"/>
                <a:ext cx="170058" cy="162527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7" name="1082 Elipse"/>
              <p:cNvSpPr/>
              <p:nvPr/>
            </p:nvSpPr>
            <p:spPr>
              <a:xfrm rot="9180000">
                <a:off x="3417075" y="2621500"/>
                <a:ext cx="72008" cy="108000"/>
              </a:xfrm>
              <a:prstGeom prst="ellipse">
                <a:avLst/>
              </a:prstGeom>
              <a:solidFill>
                <a:srgbClr val="A8CA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58" name="1083 Elipse"/>
              <p:cNvSpPr/>
              <p:nvPr/>
            </p:nvSpPr>
            <p:spPr>
              <a:xfrm rot="1483009">
                <a:off x="3559343" y="2622095"/>
                <a:ext cx="72008" cy="108000"/>
              </a:xfrm>
              <a:prstGeom prst="ellipse">
                <a:avLst/>
              </a:prstGeom>
              <a:solidFill>
                <a:srgbClr val="A8CA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59" name="1084 Elipse"/>
              <p:cNvSpPr/>
              <p:nvPr/>
            </p:nvSpPr>
            <p:spPr>
              <a:xfrm rot="4020000">
                <a:off x="3656107" y="2721634"/>
                <a:ext cx="72008" cy="108000"/>
              </a:xfrm>
              <a:prstGeom prst="ellipse">
                <a:avLst/>
              </a:prstGeom>
              <a:solidFill>
                <a:srgbClr val="A8CA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60" name="1085 Elipse"/>
              <p:cNvSpPr/>
              <p:nvPr/>
            </p:nvSpPr>
            <p:spPr>
              <a:xfrm rot="6992428">
                <a:off x="3653775" y="2858557"/>
                <a:ext cx="72008" cy="108000"/>
              </a:xfrm>
              <a:prstGeom prst="ellipse">
                <a:avLst/>
              </a:prstGeom>
              <a:solidFill>
                <a:srgbClr val="A8CA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61" name="1086 Elipse"/>
              <p:cNvSpPr/>
              <p:nvPr/>
            </p:nvSpPr>
            <p:spPr>
              <a:xfrm rot="9120000">
                <a:off x="3560017" y="2958238"/>
                <a:ext cx="72008" cy="108000"/>
              </a:xfrm>
              <a:prstGeom prst="ellipse">
                <a:avLst/>
              </a:prstGeom>
              <a:solidFill>
                <a:srgbClr val="A8CA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62" name="1087 Elipse"/>
              <p:cNvSpPr/>
              <p:nvPr/>
            </p:nvSpPr>
            <p:spPr>
              <a:xfrm rot="6600000">
                <a:off x="3320810" y="2720499"/>
                <a:ext cx="72008" cy="108000"/>
              </a:xfrm>
              <a:prstGeom prst="ellipse">
                <a:avLst/>
              </a:prstGeom>
              <a:solidFill>
                <a:srgbClr val="A8CA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63" name="1088 Elipse"/>
              <p:cNvSpPr/>
              <p:nvPr/>
            </p:nvSpPr>
            <p:spPr>
              <a:xfrm rot="11940000">
                <a:off x="3417074" y="2961391"/>
                <a:ext cx="72008" cy="108000"/>
              </a:xfrm>
              <a:prstGeom prst="ellipse">
                <a:avLst/>
              </a:prstGeom>
              <a:solidFill>
                <a:srgbClr val="A8CA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64" name="1089 Elipse"/>
              <p:cNvSpPr/>
              <p:nvPr/>
            </p:nvSpPr>
            <p:spPr>
              <a:xfrm rot="14520000">
                <a:off x="3319027" y="2859026"/>
                <a:ext cx="72008" cy="108000"/>
              </a:xfrm>
              <a:prstGeom prst="ellipse">
                <a:avLst/>
              </a:prstGeom>
              <a:solidFill>
                <a:srgbClr val="A8CA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cxnSp>
            <p:nvCxnSpPr>
              <p:cNvPr id="65" name="1090 Conector recto"/>
              <p:cNvCxnSpPr>
                <a:stCxn id="64" idx="4"/>
                <a:endCxn id="59" idx="4"/>
              </p:cNvCxnSpPr>
              <p:nvPr/>
            </p:nvCxnSpPr>
            <p:spPr>
              <a:xfrm flipV="1">
                <a:off x="3402710" y="2796733"/>
                <a:ext cx="239694" cy="90942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1091 Conector recto"/>
              <p:cNvCxnSpPr>
                <a:stCxn id="64" idx="4"/>
                <a:endCxn id="60" idx="4"/>
              </p:cNvCxnSpPr>
              <p:nvPr/>
            </p:nvCxnSpPr>
            <p:spPr>
              <a:xfrm>
                <a:off x="3402710" y="2887675"/>
                <a:ext cx="238760" cy="753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1092 Conector recto"/>
              <p:cNvCxnSpPr>
                <a:stCxn id="64" idx="4"/>
                <a:endCxn id="61" idx="4"/>
              </p:cNvCxnSpPr>
              <p:nvPr/>
            </p:nvCxnSpPr>
            <p:spPr>
              <a:xfrm>
                <a:off x="3402710" y="2887675"/>
                <a:ext cx="167960" cy="76884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1093 Conector recto"/>
              <p:cNvCxnSpPr>
                <a:stCxn id="64" idx="4"/>
                <a:endCxn id="63" idx="4"/>
              </p:cNvCxnSpPr>
              <p:nvPr/>
            </p:nvCxnSpPr>
            <p:spPr>
              <a:xfrm>
                <a:off x="3402710" y="2887675"/>
                <a:ext cx="67949" cy="76658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1094 Conector recto"/>
              <p:cNvCxnSpPr>
                <a:stCxn id="62" idx="0"/>
                <a:endCxn id="64" idx="4"/>
              </p:cNvCxnSpPr>
              <p:nvPr/>
            </p:nvCxnSpPr>
            <p:spPr>
              <a:xfrm flipH="1">
                <a:off x="3402710" y="2792968"/>
                <a:ext cx="4847" cy="94707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1095 Conector recto"/>
              <p:cNvCxnSpPr>
                <a:stCxn id="64" idx="4"/>
                <a:endCxn id="57" idx="0"/>
              </p:cNvCxnSpPr>
              <p:nvPr/>
            </p:nvCxnSpPr>
            <p:spPr>
              <a:xfrm flipV="1">
                <a:off x="3402710" y="2723614"/>
                <a:ext cx="74884" cy="164061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1096 Conector recto"/>
              <p:cNvCxnSpPr>
                <a:stCxn id="63" idx="4"/>
                <a:endCxn id="57" idx="0"/>
              </p:cNvCxnSpPr>
              <p:nvPr/>
            </p:nvCxnSpPr>
            <p:spPr>
              <a:xfrm flipV="1">
                <a:off x="3470659" y="2723614"/>
                <a:ext cx="6935" cy="240719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1097 Conector recto"/>
              <p:cNvCxnSpPr>
                <a:stCxn id="63" idx="4"/>
                <a:endCxn id="58" idx="4"/>
              </p:cNvCxnSpPr>
              <p:nvPr/>
            </p:nvCxnSpPr>
            <p:spPr>
              <a:xfrm flipV="1">
                <a:off x="3470659" y="2725148"/>
                <a:ext cx="102109" cy="239185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1098 Conector recto"/>
              <p:cNvCxnSpPr>
                <a:stCxn id="63" idx="4"/>
                <a:endCxn id="59" idx="4"/>
              </p:cNvCxnSpPr>
              <p:nvPr/>
            </p:nvCxnSpPr>
            <p:spPr>
              <a:xfrm flipV="1">
                <a:off x="3470659" y="2796733"/>
                <a:ext cx="171745" cy="167600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1099 Conector recto"/>
              <p:cNvCxnSpPr>
                <a:stCxn id="63" idx="4"/>
                <a:endCxn id="60" idx="4"/>
              </p:cNvCxnSpPr>
              <p:nvPr/>
            </p:nvCxnSpPr>
            <p:spPr>
              <a:xfrm flipV="1">
                <a:off x="3470659" y="2888428"/>
                <a:ext cx="170811" cy="75905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1100 Conector recto"/>
              <p:cNvCxnSpPr>
                <a:stCxn id="63" idx="4"/>
                <a:endCxn id="61" idx="4"/>
              </p:cNvCxnSpPr>
              <p:nvPr/>
            </p:nvCxnSpPr>
            <p:spPr>
              <a:xfrm>
                <a:off x="3470659" y="2964333"/>
                <a:ext cx="100011" cy="226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1101 Conector recto"/>
              <p:cNvCxnSpPr>
                <a:stCxn id="61" idx="4"/>
                <a:endCxn id="62" idx="0"/>
              </p:cNvCxnSpPr>
              <p:nvPr/>
            </p:nvCxnSpPr>
            <p:spPr>
              <a:xfrm flipH="1" flipV="1">
                <a:off x="3407557" y="2792968"/>
                <a:ext cx="163113" cy="171591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1102 Conector recto"/>
              <p:cNvCxnSpPr>
                <a:stCxn id="61" idx="4"/>
                <a:endCxn id="57" idx="0"/>
              </p:cNvCxnSpPr>
              <p:nvPr/>
            </p:nvCxnSpPr>
            <p:spPr>
              <a:xfrm flipH="1" flipV="1">
                <a:off x="3477594" y="2723614"/>
                <a:ext cx="93076" cy="240945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1103 Conector recto"/>
              <p:cNvCxnSpPr>
                <a:stCxn id="61" idx="4"/>
                <a:endCxn id="58" idx="4"/>
              </p:cNvCxnSpPr>
              <p:nvPr/>
            </p:nvCxnSpPr>
            <p:spPr>
              <a:xfrm flipV="1">
                <a:off x="3570670" y="2725148"/>
                <a:ext cx="2098" cy="239411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1104 Conector recto"/>
              <p:cNvCxnSpPr>
                <a:stCxn id="61" idx="4"/>
                <a:endCxn id="59" idx="4"/>
              </p:cNvCxnSpPr>
              <p:nvPr/>
            </p:nvCxnSpPr>
            <p:spPr>
              <a:xfrm flipV="1">
                <a:off x="3570670" y="2796733"/>
                <a:ext cx="71734" cy="167826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1105 Conector recto"/>
              <p:cNvCxnSpPr>
                <a:stCxn id="61" idx="4"/>
                <a:endCxn id="60" idx="4"/>
              </p:cNvCxnSpPr>
              <p:nvPr/>
            </p:nvCxnSpPr>
            <p:spPr>
              <a:xfrm flipV="1">
                <a:off x="3570670" y="2888428"/>
                <a:ext cx="70800" cy="76131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1106 Conector recto"/>
              <p:cNvCxnSpPr>
                <a:stCxn id="60" idx="4"/>
                <a:endCxn id="62" idx="0"/>
              </p:cNvCxnSpPr>
              <p:nvPr/>
            </p:nvCxnSpPr>
            <p:spPr>
              <a:xfrm flipH="1" flipV="1">
                <a:off x="3407557" y="2792968"/>
                <a:ext cx="233913" cy="95460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1107 Conector recto"/>
              <p:cNvCxnSpPr>
                <a:stCxn id="60" idx="4"/>
                <a:endCxn id="57" idx="0"/>
              </p:cNvCxnSpPr>
              <p:nvPr/>
            </p:nvCxnSpPr>
            <p:spPr>
              <a:xfrm flipH="1" flipV="1">
                <a:off x="3477594" y="2723614"/>
                <a:ext cx="163876" cy="164814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1108 Conector recto"/>
              <p:cNvCxnSpPr>
                <a:stCxn id="60" idx="4"/>
                <a:endCxn id="58" idx="4"/>
              </p:cNvCxnSpPr>
              <p:nvPr/>
            </p:nvCxnSpPr>
            <p:spPr>
              <a:xfrm flipH="1" flipV="1">
                <a:off x="3572768" y="2725148"/>
                <a:ext cx="68702" cy="163280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1109 Conector recto"/>
              <p:cNvCxnSpPr>
                <a:stCxn id="60" idx="4"/>
                <a:endCxn id="59" idx="4"/>
              </p:cNvCxnSpPr>
              <p:nvPr/>
            </p:nvCxnSpPr>
            <p:spPr>
              <a:xfrm flipV="1">
                <a:off x="3641470" y="2796733"/>
                <a:ext cx="934" cy="91695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1110 Conector recto"/>
              <p:cNvCxnSpPr>
                <a:stCxn id="59" idx="4"/>
                <a:endCxn id="62" idx="0"/>
              </p:cNvCxnSpPr>
              <p:nvPr/>
            </p:nvCxnSpPr>
            <p:spPr>
              <a:xfrm flipH="1" flipV="1">
                <a:off x="3407557" y="2792968"/>
                <a:ext cx="234847" cy="3765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1111 Conector recto"/>
              <p:cNvCxnSpPr>
                <a:stCxn id="59" idx="4"/>
                <a:endCxn id="57" idx="0"/>
              </p:cNvCxnSpPr>
              <p:nvPr/>
            </p:nvCxnSpPr>
            <p:spPr>
              <a:xfrm flipH="1" flipV="1">
                <a:off x="3477594" y="2723614"/>
                <a:ext cx="164810" cy="73119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1112 Conector recto"/>
              <p:cNvCxnSpPr>
                <a:stCxn id="59" idx="4"/>
                <a:endCxn id="58" idx="4"/>
              </p:cNvCxnSpPr>
              <p:nvPr/>
            </p:nvCxnSpPr>
            <p:spPr>
              <a:xfrm flipH="1" flipV="1">
                <a:off x="3572768" y="2725148"/>
                <a:ext cx="69636" cy="71585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1113 Conector recto"/>
              <p:cNvCxnSpPr>
                <a:stCxn id="58" idx="4"/>
                <a:endCxn id="62" idx="0"/>
              </p:cNvCxnSpPr>
              <p:nvPr/>
            </p:nvCxnSpPr>
            <p:spPr>
              <a:xfrm flipH="1">
                <a:off x="3407557" y="2725148"/>
                <a:ext cx="165211" cy="67820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1114 Conector recto"/>
              <p:cNvCxnSpPr>
                <a:stCxn id="58" idx="4"/>
                <a:endCxn id="57" idx="0"/>
              </p:cNvCxnSpPr>
              <p:nvPr/>
            </p:nvCxnSpPr>
            <p:spPr>
              <a:xfrm flipH="1" flipV="1">
                <a:off x="3477594" y="2723614"/>
                <a:ext cx="95174" cy="1534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1115 Conector recto"/>
              <p:cNvCxnSpPr>
                <a:stCxn id="57" idx="0"/>
                <a:endCxn id="62" idx="0"/>
              </p:cNvCxnSpPr>
              <p:nvPr/>
            </p:nvCxnSpPr>
            <p:spPr>
              <a:xfrm flipH="1">
                <a:off x="3407557" y="2723614"/>
                <a:ext cx="70037" cy="69354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1" name="1116 Grupo"/>
            <p:cNvGrpSpPr>
              <a:grpSpLocks noChangeAspect="1"/>
            </p:cNvGrpSpPr>
            <p:nvPr/>
          </p:nvGrpSpPr>
          <p:grpSpPr>
            <a:xfrm>
              <a:off x="2806071" y="3557831"/>
              <a:ext cx="504000" cy="567894"/>
              <a:chOff x="4191527" y="2524147"/>
              <a:chExt cx="537205" cy="605308"/>
            </a:xfrm>
          </p:grpSpPr>
          <p:sp>
            <p:nvSpPr>
              <p:cNvPr id="92" name="1117 Forma libre"/>
              <p:cNvSpPr/>
              <p:nvPr/>
            </p:nvSpPr>
            <p:spPr>
              <a:xfrm>
                <a:off x="4191527" y="2524147"/>
                <a:ext cx="537205" cy="605308"/>
              </a:xfrm>
              <a:custGeom>
                <a:avLst/>
                <a:gdLst>
                  <a:gd name="connsiteX0" fmla="*/ 12473 w 537205"/>
                  <a:gd name="connsiteY0" fmla="*/ 162274 h 605308"/>
                  <a:gd name="connsiteX1" fmla="*/ 128383 w 537205"/>
                  <a:gd name="connsiteY1" fmla="*/ 103031 h 605308"/>
                  <a:gd name="connsiteX2" fmla="*/ 257171 w 537205"/>
                  <a:gd name="connsiteY2" fmla="*/ 0 h 605308"/>
                  <a:gd name="connsiteX3" fmla="*/ 411718 w 537205"/>
                  <a:gd name="connsiteY3" fmla="*/ 103031 h 605308"/>
                  <a:gd name="connsiteX4" fmla="*/ 532779 w 537205"/>
                  <a:gd name="connsiteY4" fmla="*/ 149395 h 605308"/>
                  <a:gd name="connsiteX5" fmla="*/ 512173 w 537205"/>
                  <a:gd name="connsiteY5" fmla="*/ 298790 h 605308"/>
                  <a:gd name="connsiteX6" fmla="*/ 525052 w 537205"/>
                  <a:gd name="connsiteY6" fmla="*/ 440458 h 605308"/>
                  <a:gd name="connsiteX7" fmla="*/ 411718 w 537205"/>
                  <a:gd name="connsiteY7" fmla="*/ 497125 h 605308"/>
                  <a:gd name="connsiteX8" fmla="*/ 285505 w 537205"/>
                  <a:gd name="connsiteY8" fmla="*/ 605308 h 605308"/>
                  <a:gd name="connsiteX9" fmla="*/ 130959 w 537205"/>
                  <a:gd name="connsiteY9" fmla="*/ 497125 h 605308"/>
                  <a:gd name="connsiteX10" fmla="*/ 4746 w 537205"/>
                  <a:gd name="connsiteY10" fmla="*/ 455913 h 605308"/>
                  <a:gd name="connsiteX11" fmla="*/ 25352 w 537205"/>
                  <a:gd name="connsiteY11" fmla="*/ 298790 h 605308"/>
                  <a:gd name="connsiteX12" fmla="*/ 12473 w 537205"/>
                  <a:gd name="connsiteY12" fmla="*/ 162274 h 6053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37205" h="605308">
                    <a:moveTo>
                      <a:pt x="12473" y="162274"/>
                    </a:moveTo>
                    <a:cubicBezTo>
                      <a:pt x="29645" y="129648"/>
                      <a:pt x="87600" y="130077"/>
                      <a:pt x="128383" y="103031"/>
                    </a:cubicBezTo>
                    <a:cubicBezTo>
                      <a:pt x="169166" y="75985"/>
                      <a:pt x="209949" y="0"/>
                      <a:pt x="257171" y="0"/>
                    </a:cubicBezTo>
                    <a:cubicBezTo>
                      <a:pt x="304393" y="0"/>
                      <a:pt x="365783" y="78132"/>
                      <a:pt x="411718" y="103031"/>
                    </a:cubicBezTo>
                    <a:cubicBezTo>
                      <a:pt x="457653" y="127930"/>
                      <a:pt x="516036" y="116768"/>
                      <a:pt x="532779" y="149395"/>
                    </a:cubicBezTo>
                    <a:cubicBezTo>
                      <a:pt x="549522" y="182022"/>
                      <a:pt x="513461" y="250280"/>
                      <a:pt x="512173" y="298790"/>
                    </a:cubicBezTo>
                    <a:cubicBezTo>
                      <a:pt x="510885" y="347300"/>
                      <a:pt x="541795" y="407402"/>
                      <a:pt x="525052" y="440458"/>
                    </a:cubicBezTo>
                    <a:cubicBezTo>
                      <a:pt x="508309" y="473514"/>
                      <a:pt x="451643" y="469650"/>
                      <a:pt x="411718" y="497125"/>
                    </a:cubicBezTo>
                    <a:cubicBezTo>
                      <a:pt x="371794" y="524600"/>
                      <a:pt x="332298" y="605308"/>
                      <a:pt x="285505" y="605308"/>
                    </a:cubicBezTo>
                    <a:cubicBezTo>
                      <a:pt x="238712" y="605308"/>
                      <a:pt x="177752" y="522024"/>
                      <a:pt x="130959" y="497125"/>
                    </a:cubicBezTo>
                    <a:cubicBezTo>
                      <a:pt x="84166" y="472226"/>
                      <a:pt x="22347" y="488969"/>
                      <a:pt x="4746" y="455913"/>
                    </a:cubicBezTo>
                    <a:cubicBezTo>
                      <a:pt x="-12855" y="422857"/>
                      <a:pt x="24064" y="347300"/>
                      <a:pt x="25352" y="298790"/>
                    </a:cubicBezTo>
                    <a:cubicBezTo>
                      <a:pt x="26640" y="250280"/>
                      <a:pt x="-4699" y="194900"/>
                      <a:pt x="12473" y="162274"/>
                    </a:cubicBezTo>
                    <a:close/>
                  </a:path>
                </a:pathLst>
              </a:custGeom>
              <a:solidFill>
                <a:srgbClr val="DED6C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93" name="1118 Elipse"/>
              <p:cNvSpPr/>
              <p:nvPr/>
            </p:nvSpPr>
            <p:spPr>
              <a:xfrm rot="10800000">
                <a:off x="4424126" y="2947655"/>
                <a:ext cx="72008" cy="108000"/>
              </a:xfrm>
              <a:prstGeom prst="ellipse">
                <a:avLst/>
              </a:prstGeom>
              <a:solidFill>
                <a:srgbClr val="7B7B42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94" name="1119 Elipse"/>
              <p:cNvSpPr/>
              <p:nvPr/>
            </p:nvSpPr>
            <p:spPr>
              <a:xfrm rot="7500000">
                <a:off x="4572180" y="2865127"/>
                <a:ext cx="72008" cy="108000"/>
              </a:xfrm>
              <a:prstGeom prst="ellipse">
                <a:avLst/>
              </a:prstGeom>
              <a:solidFill>
                <a:srgbClr val="7B7B42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95" name="1120 Elipse"/>
              <p:cNvSpPr/>
              <p:nvPr/>
            </p:nvSpPr>
            <p:spPr>
              <a:xfrm rot="3600000">
                <a:off x="4571921" y="2701750"/>
                <a:ext cx="72008" cy="108000"/>
              </a:xfrm>
              <a:prstGeom prst="ellipse">
                <a:avLst/>
              </a:prstGeom>
              <a:solidFill>
                <a:srgbClr val="7B7B42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96" name="1121 Elipse"/>
              <p:cNvSpPr/>
              <p:nvPr/>
            </p:nvSpPr>
            <p:spPr>
              <a:xfrm rot="3600000">
                <a:off x="4279085" y="2862016"/>
                <a:ext cx="72008" cy="108000"/>
              </a:xfrm>
              <a:prstGeom prst="ellipse">
                <a:avLst/>
              </a:prstGeom>
              <a:solidFill>
                <a:srgbClr val="7B7B42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97" name="1122 Elipse"/>
              <p:cNvSpPr/>
              <p:nvPr/>
            </p:nvSpPr>
            <p:spPr>
              <a:xfrm rot="7500000">
                <a:off x="4278968" y="2697233"/>
                <a:ext cx="72008" cy="108000"/>
              </a:xfrm>
              <a:prstGeom prst="ellipse">
                <a:avLst/>
              </a:prstGeom>
              <a:solidFill>
                <a:srgbClr val="7B7B42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98" name="1123 Elipse"/>
              <p:cNvSpPr/>
              <p:nvPr/>
            </p:nvSpPr>
            <p:spPr>
              <a:xfrm rot="10800000">
                <a:off x="4424590" y="2609022"/>
                <a:ext cx="72008" cy="108000"/>
              </a:xfrm>
              <a:prstGeom prst="ellipse">
                <a:avLst/>
              </a:prstGeom>
              <a:solidFill>
                <a:srgbClr val="7B7B42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cxnSp>
            <p:nvCxnSpPr>
              <p:cNvPr id="99" name="1124 Conector recto"/>
              <p:cNvCxnSpPr>
                <a:stCxn id="96" idx="0"/>
                <a:endCxn id="97" idx="0"/>
              </p:cNvCxnSpPr>
              <p:nvPr/>
            </p:nvCxnSpPr>
            <p:spPr>
              <a:xfrm flipH="1" flipV="1">
                <a:off x="4359206" y="2782206"/>
                <a:ext cx="2648" cy="106810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1125 Conector recto"/>
              <p:cNvCxnSpPr>
                <a:stCxn id="93" idx="4"/>
                <a:endCxn id="97" idx="0"/>
              </p:cNvCxnSpPr>
              <p:nvPr/>
            </p:nvCxnSpPr>
            <p:spPr>
              <a:xfrm flipH="1" flipV="1">
                <a:off x="4359206" y="2782206"/>
                <a:ext cx="100924" cy="165449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1126 Conector recto"/>
              <p:cNvCxnSpPr>
                <a:stCxn id="94" idx="4"/>
                <a:endCxn id="97" idx="0"/>
              </p:cNvCxnSpPr>
              <p:nvPr/>
            </p:nvCxnSpPr>
            <p:spPr>
              <a:xfrm flipH="1" flipV="1">
                <a:off x="4359206" y="2782206"/>
                <a:ext cx="204744" cy="105948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1127 Conector recto"/>
              <p:cNvCxnSpPr>
                <a:stCxn id="95" idx="4"/>
                <a:endCxn id="97" idx="0"/>
              </p:cNvCxnSpPr>
              <p:nvPr/>
            </p:nvCxnSpPr>
            <p:spPr>
              <a:xfrm flipH="1" flipV="1">
                <a:off x="4359206" y="2782206"/>
                <a:ext cx="201954" cy="544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1128 Conector recto"/>
              <p:cNvCxnSpPr>
                <a:stCxn id="94" idx="4"/>
                <a:endCxn id="95" idx="4"/>
              </p:cNvCxnSpPr>
              <p:nvPr/>
            </p:nvCxnSpPr>
            <p:spPr>
              <a:xfrm flipH="1" flipV="1">
                <a:off x="4561160" y="2782750"/>
                <a:ext cx="0" cy="105404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1129 Conector recto"/>
              <p:cNvCxnSpPr>
                <a:stCxn id="94" idx="4"/>
                <a:endCxn id="96" idx="0"/>
              </p:cNvCxnSpPr>
              <p:nvPr/>
            </p:nvCxnSpPr>
            <p:spPr>
              <a:xfrm flipH="1">
                <a:off x="4361854" y="2888154"/>
                <a:ext cx="202096" cy="862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1130 Conector recto"/>
              <p:cNvCxnSpPr>
                <a:stCxn id="98" idx="0"/>
                <a:endCxn id="97" idx="0"/>
              </p:cNvCxnSpPr>
              <p:nvPr/>
            </p:nvCxnSpPr>
            <p:spPr>
              <a:xfrm flipH="1">
                <a:off x="4359206" y="2717022"/>
                <a:ext cx="101388" cy="65184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1131 Conector recto"/>
              <p:cNvCxnSpPr>
                <a:stCxn id="93" idx="4"/>
                <a:endCxn id="98" idx="0"/>
              </p:cNvCxnSpPr>
              <p:nvPr/>
            </p:nvCxnSpPr>
            <p:spPr>
              <a:xfrm flipV="1">
                <a:off x="4460130" y="2717022"/>
                <a:ext cx="464" cy="230633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1132 Conector recto"/>
              <p:cNvCxnSpPr>
                <a:stCxn id="94" idx="4"/>
                <a:endCxn id="98" idx="0"/>
              </p:cNvCxnSpPr>
              <p:nvPr/>
            </p:nvCxnSpPr>
            <p:spPr>
              <a:xfrm flipH="1" flipV="1">
                <a:off x="4460594" y="2717022"/>
                <a:ext cx="103356" cy="171132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1133 Conector recto"/>
              <p:cNvCxnSpPr>
                <a:stCxn id="95" idx="4"/>
                <a:endCxn id="98" idx="0"/>
              </p:cNvCxnSpPr>
              <p:nvPr/>
            </p:nvCxnSpPr>
            <p:spPr>
              <a:xfrm flipH="1" flipV="1">
                <a:off x="4460594" y="2717022"/>
                <a:ext cx="100566" cy="65728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1134 Conector recto"/>
              <p:cNvCxnSpPr>
                <a:stCxn id="96" idx="0"/>
                <a:endCxn id="98" idx="0"/>
              </p:cNvCxnSpPr>
              <p:nvPr/>
            </p:nvCxnSpPr>
            <p:spPr>
              <a:xfrm flipV="1">
                <a:off x="4361854" y="2717022"/>
                <a:ext cx="98740" cy="171994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1135 Conector recto"/>
              <p:cNvCxnSpPr>
                <a:stCxn id="95" idx="4"/>
                <a:endCxn id="96" idx="0"/>
              </p:cNvCxnSpPr>
              <p:nvPr/>
            </p:nvCxnSpPr>
            <p:spPr>
              <a:xfrm flipH="1">
                <a:off x="4361854" y="2782750"/>
                <a:ext cx="199306" cy="106266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1136 Conector recto"/>
              <p:cNvCxnSpPr>
                <a:stCxn id="93" idx="4"/>
                <a:endCxn id="96" idx="0"/>
              </p:cNvCxnSpPr>
              <p:nvPr/>
            </p:nvCxnSpPr>
            <p:spPr>
              <a:xfrm flipH="1" flipV="1">
                <a:off x="4361854" y="2889016"/>
                <a:ext cx="98276" cy="58639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1137 Conector recto"/>
              <p:cNvCxnSpPr>
                <a:stCxn id="94" idx="4"/>
                <a:endCxn id="93" idx="4"/>
              </p:cNvCxnSpPr>
              <p:nvPr/>
            </p:nvCxnSpPr>
            <p:spPr>
              <a:xfrm flipH="1">
                <a:off x="4460130" y="2888154"/>
                <a:ext cx="103820" cy="59501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1138 Conector recto"/>
              <p:cNvCxnSpPr>
                <a:stCxn id="95" idx="4"/>
                <a:endCxn id="93" idx="4"/>
              </p:cNvCxnSpPr>
              <p:nvPr/>
            </p:nvCxnSpPr>
            <p:spPr>
              <a:xfrm flipH="1">
                <a:off x="4460130" y="2782750"/>
                <a:ext cx="101030" cy="164905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4" name="1139 Triángulo isósceles"/>
            <p:cNvSpPr/>
            <p:nvPr/>
          </p:nvSpPr>
          <p:spPr>
            <a:xfrm>
              <a:off x="1965859" y="2612940"/>
              <a:ext cx="331054" cy="296171"/>
            </a:xfrm>
            <a:prstGeom prst="triangle">
              <a:avLst/>
            </a:prstGeom>
            <a:noFill/>
            <a:ln w="63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115" name="1140 Forma libre"/>
            <p:cNvSpPr/>
            <p:nvPr/>
          </p:nvSpPr>
          <p:spPr>
            <a:xfrm>
              <a:off x="1805886" y="2776440"/>
              <a:ext cx="288434" cy="288032"/>
            </a:xfrm>
            <a:custGeom>
              <a:avLst/>
              <a:gdLst>
                <a:gd name="connsiteX0" fmla="*/ 778886 w 1102076"/>
                <a:gd name="connsiteY0" fmla="*/ 5153 h 1100545"/>
                <a:gd name="connsiteX1" fmla="*/ 885863 w 1102076"/>
                <a:gd name="connsiteY1" fmla="*/ 206372 h 1100545"/>
                <a:gd name="connsiteX2" fmla="*/ 1097270 w 1102076"/>
                <a:gd name="connsiteY2" fmla="*/ 326085 h 1100545"/>
                <a:gd name="connsiteX3" fmla="*/ 1038687 w 1102076"/>
                <a:gd name="connsiteY3" fmla="*/ 555322 h 1100545"/>
                <a:gd name="connsiteX4" fmla="*/ 1097270 w 1102076"/>
                <a:gd name="connsiteY4" fmla="*/ 774370 h 1100545"/>
                <a:gd name="connsiteX5" fmla="*/ 898598 w 1102076"/>
                <a:gd name="connsiteY5" fmla="*/ 901724 h 1100545"/>
                <a:gd name="connsiteX6" fmla="*/ 773792 w 1102076"/>
                <a:gd name="connsiteY6" fmla="*/ 1095301 h 1100545"/>
                <a:gd name="connsiteX7" fmla="*/ 539461 w 1102076"/>
                <a:gd name="connsiteY7" fmla="*/ 1049454 h 1100545"/>
                <a:gd name="connsiteX8" fmla="*/ 320412 w 1102076"/>
                <a:gd name="connsiteY8" fmla="*/ 1092754 h 1100545"/>
                <a:gd name="connsiteX9" fmla="*/ 180323 w 1102076"/>
                <a:gd name="connsiteY9" fmla="*/ 896630 h 1100545"/>
                <a:gd name="connsiteX10" fmla="*/ 4575 w 1102076"/>
                <a:gd name="connsiteY10" fmla="*/ 774370 h 1100545"/>
                <a:gd name="connsiteX11" fmla="*/ 47875 w 1102076"/>
                <a:gd name="connsiteY11" fmla="*/ 555322 h 1100545"/>
                <a:gd name="connsiteX12" fmla="*/ 7122 w 1102076"/>
                <a:gd name="connsiteY12" fmla="*/ 323538 h 1100545"/>
                <a:gd name="connsiteX13" fmla="*/ 195606 w 1102076"/>
                <a:gd name="connsiteY13" fmla="*/ 206372 h 1100545"/>
                <a:gd name="connsiteX14" fmla="*/ 322959 w 1102076"/>
                <a:gd name="connsiteY14" fmla="*/ 10247 h 1100545"/>
                <a:gd name="connsiteX15" fmla="*/ 536914 w 1102076"/>
                <a:gd name="connsiteY15" fmla="*/ 56095 h 1100545"/>
                <a:gd name="connsiteX16" fmla="*/ 778886 w 1102076"/>
                <a:gd name="connsiteY16" fmla="*/ 5153 h 1100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02076" h="1100545">
                  <a:moveTo>
                    <a:pt x="778886" y="5153"/>
                  </a:moveTo>
                  <a:cubicBezTo>
                    <a:pt x="837044" y="30199"/>
                    <a:pt x="832799" y="152883"/>
                    <a:pt x="885863" y="206372"/>
                  </a:cubicBezTo>
                  <a:cubicBezTo>
                    <a:pt x="938927" y="259861"/>
                    <a:pt x="1071799" y="267927"/>
                    <a:pt x="1097270" y="326085"/>
                  </a:cubicBezTo>
                  <a:cubicBezTo>
                    <a:pt x="1122741" y="384243"/>
                    <a:pt x="1038687" y="480608"/>
                    <a:pt x="1038687" y="555322"/>
                  </a:cubicBezTo>
                  <a:cubicBezTo>
                    <a:pt x="1038687" y="630036"/>
                    <a:pt x="1120618" y="716636"/>
                    <a:pt x="1097270" y="774370"/>
                  </a:cubicBezTo>
                  <a:cubicBezTo>
                    <a:pt x="1073922" y="832104"/>
                    <a:pt x="952511" y="848236"/>
                    <a:pt x="898598" y="901724"/>
                  </a:cubicBezTo>
                  <a:cubicBezTo>
                    <a:pt x="844685" y="955212"/>
                    <a:pt x="833648" y="1070679"/>
                    <a:pt x="773792" y="1095301"/>
                  </a:cubicBezTo>
                  <a:cubicBezTo>
                    <a:pt x="713936" y="1119923"/>
                    <a:pt x="615024" y="1049878"/>
                    <a:pt x="539461" y="1049454"/>
                  </a:cubicBezTo>
                  <a:cubicBezTo>
                    <a:pt x="463898" y="1049030"/>
                    <a:pt x="380268" y="1118225"/>
                    <a:pt x="320412" y="1092754"/>
                  </a:cubicBezTo>
                  <a:cubicBezTo>
                    <a:pt x="260556" y="1067283"/>
                    <a:pt x="232962" y="949694"/>
                    <a:pt x="180323" y="896630"/>
                  </a:cubicBezTo>
                  <a:cubicBezTo>
                    <a:pt x="127684" y="843566"/>
                    <a:pt x="26650" y="831255"/>
                    <a:pt x="4575" y="774370"/>
                  </a:cubicBezTo>
                  <a:cubicBezTo>
                    <a:pt x="-17500" y="717485"/>
                    <a:pt x="47451" y="630461"/>
                    <a:pt x="47875" y="555322"/>
                  </a:cubicBezTo>
                  <a:cubicBezTo>
                    <a:pt x="48299" y="480183"/>
                    <a:pt x="-17500" y="381696"/>
                    <a:pt x="7122" y="323538"/>
                  </a:cubicBezTo>
                  <a:cubicBezTo>
                    <a:pt x="31744" y="265380"/>
                    <a:pt x="142967" y="258587"/>
                    <a:pt x="195606" y="206372"/>
                  </a:cubicBezTo>
                  <a:cubicBezTo>
                    <a:pt x="248245" y="154157"/>
                    <a:pt x="266074" y="35293"/>
                    <a:pt x="322959" y="10247"/>
                  </a:cubicBezTo>
                  <a:cubicBezTo>
                    <a:pt x="379844" y="-14799"/>
                    <a:pt x="460926" y="57793"/>
                    <a:pt x="536914" y="56095"/>
                  </a:cubicBezTo>
                  <a:cubicBezTo>
                    <a:pt x="612902" y="54397"/>
                    <a:pt x="720728" y="-19893"/>
                    <a:pt x="778886" y="5153"/>
                  </a:cubicBezTo>
                  <a:close/>
                </a:path>
              </a:pathLst>
            </a:custGeom>
            <a:solidFill>
              <a:srgbClr val="CCD4E4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cxnSp>
          <p:nvCxnSpPr>
            <p:cNvPr id="116" name="1141 Conector recto"/>
            <p:cNvCxnSpPr>
              <a:stCxn id="124" idx="4"/>
              <a:endCxn id="118" idx="4"/>
            </p:cNvCxnSpPr>
            <p:nvPr/>
          </p:nvCxnSpPr>
          <p:spPr>
            <a:xfrm flipV="1">
              <a:off x="1886628" y="2858822"/>
              <a:ext cx="90708" cy="8669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1142 Elipse"/>
            <p:cNvSpPr/>
            <p:nvPr/>
          </p:nvSpPr>
          <p:spPr>
            <a:xfrm rot="9180000">
              <a:off x="1894290" y="2803537"/>
              <a:ext cx="38409" cy="57606"/>
            </a:xfrm>
            <a:prstGeom prst="ellipse">
              <a:avLst/>
            </a:prstGeom>
            <a:solidFill>
              <a:srgbClr val="A8CA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118" name="1143 Elipse"/>
            <p:cNvSpPr/>
            <p:nvPr/>
          </p:nvSpPr>
          <p:spPr>
            <a:xfrm rot="1483009">
              <a:off x="1970175" y="2803855"/>
              <a:ext cx="38409" cy="57606"/>
            </a:xfrm>
            <a:prstGeom prst="ellipse">
              <a:avLst/>
            </a:prstGeom>
            <a:solidFill>
              <a:srgbClr val="A8CA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119" name="1144 Elipse"/>
            <p:cNvSpPr/>
            <p:nvPr/>
          </p:nvSpPr>
          <p:spPr>
            <a:xfrm rot="4020000">
              <a:off x="2021788" y="2856948"/>
              <a:ext cx="38409" cy="57606"/>
            </a:xfrm>
            <a:prstGeom prst="ellipse">
              <a:avLst/>
            </a:prstGeom>
            <a:solidFill>
              <a:srgbClr val="A8CA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120" name="1145 Elipse"/>
            <p:cNvSpPr/>
            <p:nvPr/>
          </p:nvSpPr>
          <p:spPr>
            <a:xfrm rot="6992428">
              <a:off x="2020544" y="2929982"/>
              <a:ext cx="38409" cy="57606"/>
            </a:xfrm>
            <a:prstGeom prst="ellipse">
              <a:avLst/>
            </a:prstGeom>
            <a:solidFill>
              <a:srgbClr val="A8CA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121" name="1146 Elipse"/>
            <p:cNvSpPr/>
            <p:nvPr/>
          </p:nvSpPr>
          <p:spPr>
            <a:xfrm rot="9120000">
              <a:off x="1970534" y="2983151"/>
              <a:ext cx="38409" cy="57606"/>
            </a:xfrm>
            <a:prstGeom prst="ellipse">
              <a:avLst/>
            </a:prstGeom>
            <a:solidFill>
              <a:srgbClr val="A8CA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122" name="1147 Elipse"/>
            <p:cNvSpPr/>
            <p:nvPr/>
          </p:nvSpPr>
          <p:spPr>
            <a:xfrm rot="6600000">
              <a:off x="1842943" y="2856343"/>
              <a:ext cx="38409" cy="57606"/>
            </a:xfrm>
            <a:prstGeom prst="ellipse">
              <a:avLst/>
            </a:prstGeom>
            <a:solidFill>
              <a:srgbClr val="A8CA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123" name="1148 Elipse"/>
            <p:cNvSpPr/>
            <p:nvPr/>
          </p:nvSpPr>
          <p:spPr>
            <a:xfrm rot="11940000">
              <a:off x="1894289" y="2984833"/>
              <a:ext cx="38409" cy="57606"/>
            </a:xfrm>
            <a:prstGeom prst="ellipse">
              <a:avLst/>
            </a:prstGeom>
            <a:solidFill>
              <a:srgbClr val="A8CA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124" name="1149 Elipse"/>
            <p:cNvSpPr/>
            <p:nvPr/>
          </p:nvSpPr>
          <p:spPr>
            <a:xfrm rot="14520000">
              <a:off x="1841992" y="2930232"/>
              <a:ext cx="38409" cy="57606"/>
            </a:xfrm>
            <a:prstGeom prst="ellipse">
              <a:avLst/>
            </a:prstGeom>
            <a:solidFill>
              <a:srgbClr val="A8CA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cxnSp>
          <p:nvCxnSpPr>
            <p:cNvPr id="125" name="1150 Conector recto"/>
            <p:cNvCxnSpPr>
              <a:stCxn id="124" idx="4"/>
              <a:endCxn id="119" idx="4"/>
            </p:cNvCxnSpPr>
            <p:nvPr/>
          </p:nvCxnSpPr>
          <p:spPr>
            <a:xfrm flipV="1">
              <a:off x="1886628" y="2897005"/>
              <a:ext cx="127851" cy="4850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1151 Conector recto"/>
            <p:cNvCxnSpPr>
              <a:stCxn id="124" idx="4"/>
              <a:endCxn id="120" idx="4"/>
            </p:cNvCxnSpPr>
            <p:nvPr/>
          </p:nvCxnSpPr>
          <p:spPr>
            <a:xfrm>
              <a:off x="1886628" y="2945513"/>
              <a:ext cx="127353" cy="40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1152 Conector recto"/>
            <p:cNvCxnSpPr>
              <a:stCxn id="124" idx="4"/>
              <a:endCxn id="121" idx="4"/>
            </p:cNvCxnSpPr>
            <p:nvPr/>
          </p:nvCxnSpPr>
          <p:spPr>
            <a:xfrm>
              <a:off x="1886628" y="2945513"/>
              <a:ext cx="89589" cy="4100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1153 Conector recto"/>
            <p:cNvCxnSpPr>
              <a:stCxn id="124" idx="4"/>
              <a:endCxn id="123" idx="4"/>
            </p:cNvCxnSpPr>
            <p:nvPr/>
          </p:nvCxnSpPr>
          <p:spPr>
            <a:xfrm>
              <a:off x="1886628" y="2945513"/>
              <a:ext cx="36243" cy="4088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1154 Conector recto"/>
            <p:cNvCxnSpPr>
              <a:stCxn id="122" idx="0"/>
              <a:endCxn id="124" idx="4"/>
            </p:cNvCxnSpPr>
            <p:nvPr/>
          </p:nvCxnSpPr>
          <p:spPr>
            <a:xfrm flipH="1">
              <a:off x="1886628" y="2894997"/>
              <a:ext cx="2585" cy="5051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1155 Conector recto"/>
            <p:cNvCxnSpPr>
              <a:stCxn id="124" idx="4"/>
              <a:endCxn id="117" idx="0"/>
            </p:cNvCxnSpPr>
            <p:nvPr/>
          </p:nvCxnSpPr>
          <p:spPr>
            <a:xfrm flipV="1">
              <a:off x="1886628" y="2858004"/>
              <a:ext cx="39943" cy="8750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1156 Conector recto"/>
            <p:cNvCxnSpPr>
              <a:stCxn id="123" idx="4"/>
              <a:endCxn id="117" idx="0"/>
            </p:cNvCxnSpPr>
            <p:nvPr/>
          </p:nvCxnSpPr>
          <p:spPr>
            <a:xfrm flipV="1">
              <a:off x="1922871" y="2858004"/>
              <a:ext cx="3699" cy="12839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1157 Conector recto"/>
            <p:cNvCxnSpPr>
              <a:stCxn id="123" idx="4"/>
              <a:endCxn id="118" idx="4"/>
            </p:cNvCxnSpPr>
            <p:nvPr/>
          </p:nvCxnSpPr>
          <p:spPr>
            <a:xfrm flipV="1">
              <a:off x="1922871" y="2858822"/>
              <a:ext cx="54464" cy="12758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1158 Conector recto"/>
            <p:cNvCxnSpPr>
              <a:stCxn id="123" idx="4"/>
              <a:endCxn id="119" idx="4"/>
            </p:cNvCxnSpPr>
            <p:nvPr/>
          </p:nvCxnSpPr>
          <p:spPr>
            <a:xfrm flipV="1">
              <a:off x="1922871" y="2897005"/>
              <a:ext cx="91607" cy="8939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1159 Conector recto"/>
            <p:cNvCxnSpPr>
              <a:stCxn id="123" idx="4"/>
              <a:endCxn id="120" idx="4"/>
            </p:cNvCxnSpPr>
            <p:nvPr/>
          </p:nvCxnSpPr>
          <p:spPr>
            <a:xfrm flipV="1">
              <a:off x="1922871" y="2945915"/>
              <a:ext cx="91109" cy="4048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1160 Conector recto"/>
            <p:cNvCxnSpPr>
              <a:stCxn id="123" idx="4"/>
              <a:endCxn id="121" idx="4"/>
            </p:cNvCxnSpPr>
            <p:nvPr/>
          </p:nvCxnSpPr>
          <p:spPr>
            <a:xfrm>
              <a:off x="1922871" y="2986402"/>
              <a:ext cx="53345" cy="12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1161 Conector recto"/>
            <p:cNvCxnSpPr>
              <a:stCxn id="121" idx="4"/>
              <a:endCxn id="122" idx="0"/>
            </p:cNvCxnSpPr>
            <p:nvPr/>
          </p:nvCxnSpPr>
          <p:spPr>
            <a:xfrm flipH="1" flipV="1">
              <a:off x="1889213" y="2894997"/>
              <a:ext cx="87003" cy="91525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1162 Conector recto"/>
            <p:cNvCxnSpPr>
              <a:stCxn id="121" idx="4"/>
              <a:endCxn id="117" idx="0"/>
            </p:cNvCxnSpPr>
            <p:nvPr/>
          </p:nvCxnSpPr>
          <p:spPr>
            <a:xfrm flipH="1" flipV="1">
              <a:off x="1926570" y="2858004"/>
              <a:ext cx="49646" cy="12851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1163 Conector recto"/>
            <p:cNvCxnSpPr>
              <a:stCxn id="121" idx="4"/>
              <a:endCxn id="118" idx="4"/>
            </p:cNvCxnSpPr>
            <p:nvPr/>
          </p:nvCxnSpPr>
          <p:spPr>
            <a:xfrm flipV="1">
              <a:off x="1976216" y="2858822"/>
              <a:ext cx="1119" cy="12770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1164 Conector recto"/>
            <p:cNvCxnSpPr>
              <a:stCxn id="121" idx="4"/>
              <a:endCxn id="119" idx="4"/>
            </p:cNvCxnSpPr>
            <p:nvPr/>
          </p:nvCxnSpPr>
          <p:spPr>
            <a:xfrm flipV="1">
              <a:off x="1976216" y="2897005"/>
              <a:ext cx="38262" cy="8951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1165 Conector recto"/>
            <p:cNvCxnSpPr>
              <a:stCxn id="121" idx="4"/>
              <a:endCxn id="120" idx="4"/>
            </p:cNvCxnSpPr>
            <p:nvPr/>
          </p:nvCxnSpPr>
          <p:spPr>
            <a:xfrm flipV="1">
              <a:off x="1976216" y="2945915"/>
              <a:ext cx="37764" cy="4060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1166 Conector recto"/>
            <p:cNvCxnSpPr>
              <a:stCxn id="120" idx="4"/>
              <a:endCxn id="122" idx="0"/>
            </p:cNvCxnSpPr>
            <p:nvPr/>
          </p:nvCxnSpPr>
          <p:spPr>
            <a:xfrm flipH="1" flipV="1">
              <a:off x="1889213" y="2894997"/>
              <a:ext cx="124767" cy="5091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1167 Conector recto"/>
            <p:cNvCxnSpPr>
              <a:stCxn id="120" idx="4"/>
              <a:endCxn id="117" idx="0"/>
            </p:cNvCxnSpPr>
            <p:nvPr/>
          </p:nvCxnSpPr>
          <p:spPr>
            <a:xfrm flipH="1" flipV="1">
              <a:off x="1926570" y="2858004"/>
              <a:ext cx="87410" cy="8791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1168 Conector recto"/>
            <p:cNvCxnSpPr>
              <a:stCxn id="120" idx="4"/>
              <a:endCxn id="118" idx="4"/>
            </p:cNvCxnSpPr>
            <p:nvPr/>
          </p:nvCxnSpPr>
          <p:spPr>
            <a:xfrm flipH="1" flipV="1">
              <a:off x="1977335" y="2858822"/>
              <a:ext cx="36645" cy="8709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1169 Conector recto"/>
            <p:cNvCxnSpPr>
              <a:stCxn id="120" idx="4"/>
              <a:endCxn id="119" idx="4"/>
            </p:cNvCxnSpPr>
            <p:nvPr/>
          </p:nvCxnSpPr>
          <p:spPr>
            <a:xfrm flipV="1">
              <a:off x="2013980" y="2897005"/>
              <a:ext cx="498" cy="4890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1170 Conector recto"/>
            <p:cNvCxnSpPr>
              <a:stCxn id="119" idx="4"/>
              <a:endCxn id="122" idx="0"/>
            </p:cNvCxnSpPr>
            <p:nvPr/>
          </p:nvCxnSpPr>
          <p:spPr>
            <a:xfrm flipH="1" flipV="1">
              <a:off x="1889213" y="2894997"/>
              <a:ext cx="125266" cy="200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1171 Conector recto"/>
            <p:cNvCxnSpPr>
              <a:stCxn id="119" idx="4"/>
              <a:endCxn id="117" idx="0"/>
            </p:cNvCxnSpPr>
            <p:nvPr/>
          </p:nvCxnSpPr>
          <p:spPr>
            <a:xfrm flipH="1" flipV="1">
              <a:off x="1926570" y="2858004"/>
              <a:ext cx="87908" cy="3900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1172 Conector recto"/>
            <p:cNvCxnSpPr>
              <a:stCxn id="119" idx="4"/>
              <a:endCxn id="118" idx="4"/>
            </p:cNvCxnSpPr>
            <p:nvPr/>
          </p:nvCxnSpPr>
          <p:spPr>
            <a:xfrm flipH="1" flipV="1">
              <a:off x="1977335" y="2858822"/>
              <a:ext cx="37143" cy="3818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1173 Conector recto"/>
            <p:cNvCxnSpPr>
              <a:stCxn id="118" idx="4"/>
              <a:endCxn id="122" idx="0"/>
            </p:cNvCxnSpPr>
            <p:nvPr/>
          </p:nvCxnSpPr>
          <p:spPr>
            <a:xfrm flipH="1">
              <a:off x="1889213" y="2858822"/>
              <a:ext cx="88122" cy="36175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1174 Conector recto"/>
            <p:cNvCxnSpPr>
              <a:stCxn id="118" idx="4"/>
              <a:endCxn id="117" idx="0"/>
            </p:cNvCxnSpPr>
            <p:nvPr/>
          </p:nvCxnSpPr>
          <p:spPr>
            <a:xfrm flipH="1" flipV="1">
              <a:off x="1926570" y="2858004"/>
              <a:ext cx="50765" cy="81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1175 Conector recto"/>
            <p:cNvCxnSpPr>
              <a:stCxn id="117" idx="0"/>
              <a:endCxn id="122" idx="0"/>
            </p:cNvCxnSpPr>
            <p:nvPr/>
          </p:nvCxnSpPr>
          <p:spPr>
            <a:xfrm flipH="1">
              <a:off x="1889213" y="2858004"/>
              <a:ext cx="37357" cy="3699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1" name="1176 Grupo"/>
            <p:cNvGrpSpPr/>
            <p:nvPr/>
          </p:nvGrpSpPr>
          <p:grpSpPr>
            <a:xfrm>
              <a:off x="2158737" y="2770883"/>
              <a:ext cx="288402" cy="288000"/>
              <a:chOff x="3547910" y="1759501"/>
              <a:chExt cx="288402" cy="288000"/>
            </a:xfrm>
          </p:grpSpPr>
          <p:sp>
            <p:nvSpPr>
              <p:cNvPr id="152" name="1177 Forma libre"/>
              <p:cNvSpPr/>
              <p:nvPr/>
            </p:nvSpPr>
            <p:spPr>
              <a:xfrm>
                <a:off x="3547910" y="1759501"/>
                <a:ext cx="288402" cy="288000"/>
              </a:xfrm>
              <a:custGeom>
                <a:avLst/>
                <a:gdLst>
                  <a:gd name="connsiteX0" fmla="*/ 778886 w 1102076"/>
                  <a:gd name="connsiteY0" fmla="*/ 5153 h 1100545"/>
                  <a:gd name="connsiteX1" fmla="*/ 885863 w 1102076"/>
                  <a:gd name="connsiteY1" fmla="*/ 206372 h 1100545"/>
                  <a:gd name="connsiteX2" fmla="*/ 1097270 w 1102076"/>
                  <a:gd name="connsiteY2" fmla="*/ 326085 h 1100545"/>
                  <a:gd name="connsiteX3" fmla="*/ 1038687 w 1102076"/>
                  <a:gd name="connsiteY3" fmla="*/ 555322 h 1100545"/>
                  <a:gd name="connsiteX4" fmla="*/ 1097270 w 1102076"/>
                  <a:gd name="connsiteY4" fmla="*/ 774370 h 1100545"/>
                  <a:gd name="connsiteX5" fmla="*/ 898598 w 1102076"/>
                  <a:gd name="connsiteY5" fmla="*/ 901724 h 1100545"/>
                  <a:gd name="connsiteX6" fmla="*/ 773792 w 1102076"/>
                  <a:gd name="connsiteY6" fmla="*/ 1095301 h 1100545"/>
                  <a:gd name="connsiteX7" fmla="*/ 539461 w 1102076"/>
                  <a:gd name="connsiteY7" fmla="*/ 1049454 h 1100545"/>
                  <a:gd name="connsiteX8" fmla="*/ 320412 w 1102076"/>
                  <a:gd name="connsiteY8" fmla="*/ 1092754 h 1100545"/>
                  <a:gd name="connsiteX9" fmla="*/ 180323 w 1102076"/>
                  <a:gd name="connsiteY9" fmla="*/ 896630 h 1100545"/>
                  <a:gd name="connsiteX10" fmla="*/ 4575 w 1102076"/>
                  <a:gd name="connsiteY10" fmla="*/ 774370 h 1100545"/>
                  <a:gd name="connsiteX11" fmla="*/ 47875 w 1102076"/>
                  <a:gd name="connsiteY11" fmla="*/ 555322 h 1100545"/>
                  <a:gd name="connsiteX12" fmla="*/ 7122 w 1102076"/>
                  <a:gd name="connsiteY12" fmla="*/ 323538 h 1100545"/>
                  <a:gd name="connsiteX13" fmla="*/ 195606 w 1102076"/>
                  <a:gd name="connsiteY13" fmla="*/ 206372 h 1100545"/>
                  <a:gd name="connsiteX14" fmla="*/ 322959 w 1102076"/>
                  <a:gd name="connsiteY14" fmla="*/ 10247 h 1100545"/>
                  <a:gd name="connsiteX15" fmla="*/ 536914 w 1102076"/>
                  <a:gd name="connsiteY15" fmla="*/ 56095 h 1100545"/>
                  <a:gd name="connsiteX16" fmla="*/ 778886 w 1102076"/>
                  <a:gd name="connsiteY16" fmla="*/ 5153 h 11005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102076" h="1100545">
                    <a:moveTo>
                      <a:pt x="778886" y="5153"/>
                    </a:moveTo>
                    <a:cubicBezTo>
                      <a:pt x="837044" y="30199"/>
                      <a:pt x="832799" y="152883"/>
                      <a:pt x="885863" y="206372"/>
                    </a:cubicBezTo>
                    <a:cubicBezTo>
                      <a:pt x="938927" y="259861"/>
                      <a:pt x="1071799" y="267927"/>
                      <a:pt x="1097270" y="326085"/>
                    </a:cubicBezTo>
                    <a:cubicBezTo>
                      <a:pt x="1122741" y="384243"/>
                      <a:pt x="1038687" y="480608"/>
                      <a:pt x="1038687" y="555322"/>
                    </a:cubicBezTo>
                    <a:cubicBezTo>
                      <a:pt x="1038687" y="630036"/>
                      <a:pt x="1120618" y="716636"/>
                      <a:pt x="1097270" y="774370"/>
                    </a:cubicBezTo>
                    <a:cubicBezTo>
                      <a:pt x="1073922" y="832104"/>
                      <a:pt x="952511" y="848236"/>
                      <a:pt x="898598" y="901724"/>
                    </a:cubicBezTo>
                    <a:cubicBezTo>
                      <a:pt x="844685" y="955212"/>
                      <a:pt x="833648" y="1070679"/>
                      <a:pt x="773792" y="1095301"/>
                    </a:cubicBezTo>
                    <a:cubicBezTo>
                      <a:pt x="713936" y="1119923"/>
                      <a:pt x="615024" y="1049878"/>
                      <a:pt x="539461" y="1049454"/>
                    </a:cubicBezTo>
                    <a:cubicBezTo>
                      <a:pt x="463898" y="1049030"/>
                      <a:pt x="380268" y="1118225"/>
                      <a:pt x="320412" y="1092754"/>
                    </a:cubicBezTo>
                    <a:cubicBezTo>
                      <a:pt x="260556" y="1067283"/>
                      <a:pt x="232962" y="949694"/>
                      <a:pt x="180323" y="896630"/>
                    </a:cubicBezTo>
                    <a:cubicBezTo>
                      <a:pt x="127684" y="843566"/>
                      <a:pt x="26650" y="831255"/>
                      <a:pt x="4575" y="774370"/>
                    </a:cubicBezTo>
                    <a:cubicBezTo>
                      <a:pt x="-17500" y="717485"/>
                      <a:pt x="47451" y="630461"/>
                      <a:pt x="47875" y="555322"/>
                    </a:cubicBezTo>
                    <a:cubicBezTo>
                      <a:pt x="48299" y="480183"/>
                      <a:pt x="-17500" y="381696"/>
                      <a:pt x="7122" y="323538"/>
                    </a:cubicBezTo>
                    <a:cubicBezTo>
                      <a:pt x="31744" y="265380"/>
                      <a:pt x="142967" y="258587"/>
                      <a:pt x="195606" y="206372"/>
                    </a:cubicBezTo>
                    <a:cubicBezTo>
                      <a:pt x="248245" y="154157"/>
                      <a:pt x="266074" y="35293"/>
                      <a:pt x="322959" y="10247"/>
                    </a:cubicBezTo>
                    <a:cubicBezTo>
                      <a:pt x="379844" y="-14799"/>
                      <a:pt x="460926" y="57793"/>
                      <a:pt x="536914" y="56095"/>
                    </a:cubicBezTo>
                    <a:cubicBezTo>
                      <a:pt x="612902" y="54397"/>
                      <a:pt x="720728" y="-19893"/>
                      <a:pt x="778886" y="5153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cxnSp>
            <p:nvCxnSpPr>
              <p:cNvPr id="153" name="1178 Conector recto"/>
              <p:cNvCxnSpPr>
                <a:stCxn id="161" idx="4"/>
                <a:endCxn id="155" idx="4"/>
              </p:cNvCxnSpPr>
              <p:nvPr/>
            </p:nvCxnSpPr>
            <p:spPr>
              <a:xfrm flipV="1">
                <a:off x="3628643" y="1841874"/>
                <a:ext cx="90698" cy="86681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4" name="1179 Elipse"/>
              <p:cNvSpPr/>
              <p:nvPr/>
            </p:nvSpPr>
            <p:spPr>
              <a:xfrm rot="9180000">
                <a:off x="3636304" y="1786595"/>
                <a:ext cx="38404" cy="57600"/>
              </a:xfrm>
              <a:prstGeom prst="ellipse">
                <a:avLst/>
              </a:prstGeom>
              <a:solidFill>
                <a:srgbClr val="8DCAE3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155" name="1180 Elipse"/>
              <p:cNvSpPr/>
              <p:nvPr/>
            </p:nvSpPr>
            <p:spPr>
              <a:xfrm rot="1483009">
                <a:off x="3712180" y="1786913"/>
                <a:ext cx="38404" cy="57600"/>
              </a:xfrm>
              <a:prstGeom prst="ellipse">
                <a:avLst/>
              </a:prstGeom>
              <a:solidFill>
                <a:srgbClr val="8DCAE3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156" name="1181 Elipse"/>
              <p:cNvSpPr/>
              <p:nvPr/>
            </p:nvSpPr>
            <p:spPr>
              <a:xfrm rot="4020000">
                <a:off x="3763788" y="1840000"/>
                <a:ext cx="38404" cy="57600"/>
              </a:xfrm>
              <a:prstGeom prst="ellipse">
                <a:avLst/>
              </a:prstGeom>
              <a:solidFill>
                <a:srgbClr val="8DCAE3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157" name="1182 Elipse"/>
              <p:cNvSpPr/>
              <p:nvPr/>
            </p:nvSpPr>
            <p:spPr>
              <a:xfrm rot="6992428">
                <a:off x="3762544" y="1913026"/>
                <a:ext cx="38404" cy="57600"/>
              </a:xfrm>
              <a:prstGeom prst="ellipse">
                <a:avLst/>
              </a:prstGeom>
              <a:solidFill>
                <a:srgbClr val="8DCAE3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158" name="1183 Elipse"/>
              <p:cNvSpPr/>
              <p:nvPr/>
            </p:nvSpPr>
            <p:spPr>
              <a:xfrm rot="9120000">
                <a:off x="3712540" y="1966189"/>
                <a:ext cx="38404" cy="57600"/>
              </a:xfrm>
              <a:prstGeom prst="ellipse">
                <a:avLst/>
              </a:prstGeom>
              <a:solidFill>
                <a:srgbClr val="8DCAE3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159" name="1184 Elipse"/>
              <p:cNvSpPr/>
              <p:nvPr/>
            </p:nvSpPr>
            <p:spPr>
              <a:xfrm rot="6600000">
                <a:off x="3584963" y="1839395"/>
                <a:ext cx="38404" cy="57600"/>
              </a:xfrm>
              <a:prstGeom prst="ellipse">
                <a:avLst/>
              </a:prstGeom>
              <a:solidFill>
                <a:srgbClr val="8DCAE3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160" name="1185 Elipse"/>
              <p:cNvSpPr/>
              <p:nvPr/>
            </p:nvSpPr>
            <p:spPr>
              <a:xfrm rot="11940000">
                <a:off x="3636304" y="1967871"/>
                <a:ext cx="38404" cy="57600"/>
              </a:xfrm>
              <a:prstGeom prst="ellipse">
                <a:avLst/>
              </a:prstGeom>
              <a:solidFill>
                <a:srgbClr val="8DCAE3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161" name="1186 Elipse"/>
              <p:cNvSpPr/>
              <p:nvPr/>
            </p:nvSpPr>
            <p:spPr>
              <a:xfrm rot="14520000">
                <a:off x="3584012" y="1913276"/>
                <a:ext cx="38404" cy="57600"/>
              </a:xfrm>
              <a:prstGeom prst="ellipse">
                <a:avLst/>
              </a:prstGeom>
              <a:solidFill>
                <a:srgbClr val="8DCAE3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cxnSp>
            <p:nvCxnSpPr>
              <p:cNvPr id="162" name="1187 Conector recto"/>
              <p:cNvCxnSpPr>
                <a:stCxn id="161" idx="4"/>
                <a:endCxn id="156" idx="4"/>
              </p:cNvCxnSpPr>
              <p:nvPr/>
            </p:nvCxnSpPr>
            <p:spPr>
              <a:xfrm flipV="1">
                <a:off x="3628643" y="1880053"/>
                <a:ext cx="127837" cy="48502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1188 Conector recto"/>
              <p:cNvCxnSpPr>
                <a:stCxn id="161" idx="4"/>
                <a:endCxn id="157" idx="4"/>
              </p:cNvCxnSpPr>
              <p:nvPr/>
            </p:nvCxnSpPr>
            <p:spPr>
              <a:xfrm>
                <a:off x="3628643" y="1928555"/>
                <a:ext cx="127339" cy="402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1189 Conector recto"/>
              <p:cNvCxnSpPr>
                <a:stCxn id="161" idx="4"/>
                <a:endCxn id="158" idx="4"/>
              </p:cNvCxnSpPr>
              <p:nvPr/>
            </p:nvCxnSpPr>
            <p:spPr>
              <a:xfrm>
                <a:off x="3628643" y="1928555"/>
                <a:ext cx="89579" cy="41005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1190 Conector recto"/>
              <p:cNvCxnSpPr>
                <a:stCxn id="161" idx="4"/>
                <a:endCxn id="160" idx="4"/>
              </p:cNvCxnSpPr>
              <p:nvPr/>
            </p:nvCxnSpPr>
            <p:spPr>
              <a:xfrm>
                <a:off x="3628643" y="1928555"/>
                <a:ext cx="36239" cy="40884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1191 Conector recto"/>
              <p:cNvCxnSpPr>
                <a:stCxn id="159" idx="0"/>
                <a:endCxn id="161" idx="4"/>
              </p:cNvCxnSpPr>
              <p:nvPr/>
            </p:nvCxnSpPr>
            <p:spPr>
              <a:xfrm flipH="1">
                <a:off x="3628643" y="1878045"/>
                <a:ext cx="2585" cy="50510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1192 Conector recto"/>
              <p:cNvCxnSpPr>
                <a:stCxn id="161" idx="4"/>
                <a:endCxn id="154" idx="0"/>
              </p:cNvCxnSpPr>
              <p:nvPr/>
            </p:nvCxnSpPr>
            <p:spPr>
              <a:xfrm flipV="1">
                <a:off x="3628643" y="1841056"/>
                <a:ext cx="39938" cy="87499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1193 Conector recto"/>
              <p:cNvCxnSpPr>
                <a:stCxn id="160" idx="4"/>
                <a:endCxn id="154" idx="0"/>
              </p:cNvCxnSpPr>
              <p:nvPr/>
            </p:nvCxnSpPr>
            <p:spPr>
              <a:xfrm flipV="1">
                <a:off x="3664882" y="1841056"/>
                <a:ext cx="3699" cy="128383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1194 Conector recto"/>
              <p:cNvCxnSpPr>
                <a:stCxn id="160" idx="4"/>
                <a:endCxn id="155" idx="4"/>
              </p:cNvCxnSpPr>
              <p:nvPr/>
            </p:nvCxnSpPr>
            <p:spPr>
              <a:xfrm flipV="1">
                <a:off x="3664882" y="1841874"/>
                <a:ext cx="54458" cy="127565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1195 Conector recto"/>
              <p:cNvCxnSpPr>
                <a:stCxn id="160" idx="4"/>
                <a:endCxn id="156" idx="4"/>
              </p:cNvCxnSpPr>
              <p:nvPr/>
            </p:nvCxnSpPr>
            <p:spPr>
              <a:xfrm flipV="1">
                <a:off x="3664882" y="1880053"/>
                <a:ext cx="91597" cy="89387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1196 Conector recto"/>
              <p:cNvCxnSpPr>
                <a:stCxn id="160" idx="4"/>
                <a:endCxn id="157" idx="4"/>
              </p:cNvCxnSpPr>
              <p:nvPr/>
            </p:nvCxnSpPr>
            <p:spPr>
              <a:xfrm flipV="1">
                <a:off x="3664882" y="1928957"/>
                <a:ext cx="91099" cy="40483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1197 Conector recto"/>
              <p:cNvCxnSpPr>
                <a:stCxn id="160" idx="4"/>
                <a:endCxn id="158" idx="4"/>
              </p:cNvCxnSpPr>
              <p:nvPr/>
            </p:nvCxnSpPr>
            <p:spPr>
              <a:xfrm>
                <a:off x="3664882" y="1969440"/>
                <a:ext cx="53339" cy="121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1198 Conector recto"/>
              <p:cNvCxnSpPr>
                <a:stCxn id="158" idx="4"/>
                <a:endCxn id="159" idx="0"/>
              </p:cNvCxnSpPr>
              <p:nvPr/>
            </p:nvCxnSpPr>
            <p:spPr>
              <a:xfrm flipH="1" flipV="1">
                <a:off x="3631228" y="1878045"/>
                <a:ext cx="86994" cy="91515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1199 Conector recto"/>
              <p:cNvCxnSpPr>
                <a:stCxn id="158" idx="4"/>
                <a:endCxn id="154" idx="0"/>
              </p:cNvCxnSpPr>
              <p:nvPr/>
            </p:nvCxnSpPr>
            <p:spPr>
              <a:xfrm flipH="1" flipV="1">
                <a:off x="3668581" y="1841056"/>
                <a:ext cx="49641" cy="128504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1200 Conector recto"/>
              <p:cNvCxnSpPr>
                <a:stCxn id="158" idx="4"/>
                <a:endCxn id="155" idx="4"/>
              </p:cNvCxnSpPr>
              <p:nvPr/>
            </p:nvCxnSpPr>
            <p:spPr>
              <a:xfrm flipV="1">
                <a:off x="3718221" y="1841874"/>
                <a:ext cx="1119" cy="127686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1201 Conector recto"/>
              <p:cNvCxnSpPr>
                <a:stCxn id="158" idx="4"/>
                <a:endCxn id="156" idx="4"/>
              </p:cNvCxnSpPr>
              <p:nvPr/>
            </p:nvCxnSpPr>
            <p:spPr>
              <a:xfrm flipV="1">
                <a:off x="3718221" y="1880053"/>
                <a:ext cx="38258" cy="89507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1202 Conector recto"/>
              <p:cNvCxnSpPr>
                <a:stCxn id="158" idx="4"/>
                <a:endCxn id="157" idx="4"/>
              </p:cNvCxnSpPr>
              <p:nvPr/>
            </p:nvCxnSpPr>
            <p:spPr>
              <a:xfrm flipV="1">
                <a:off x="3718221" y="1928957"/>
                <a:ext cx="37760" cy="40603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1203 Conector recto"/>
              <p:cNvCxnSpPr>
                <a:stCxn id="157" idx="4"/>
                <a:endCxn id="159" idx="0"/>
              </p:cNvCxnSpPr>
              <p:nvPr/>
            </p:nvCxnSpPr>
            <p:spPr>
              <a:xfrm flipH="1" flipV="1">
                <a:off x="3631228" y="1878045"/>
                <a:ext cx="124754" cy="50912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1204 Conector recto"/>
              <p:cNvCxnSpPr>
                <a:stCxn id="157" idx="4"/>
                <a:endCxn id="154" idx="0"/>
              </p:cNvCxnSpPr>
              <p:nvPr/>
            </p:nvCxnSpPr>
            <p:spPr>
              <a:xfrm flipH="1" flipV="1">
                <a:off x="3668581" y="1841056"/>
                <a:ext cx="87400" cy="87901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1205 Conector recto"/>
              <p:cNvCxnSpPr>
                <a:stCxn id="157" idx="4"/>
                <a:endCxn id="155" idx="4"/>
              </p:cNvCxnSpPr>
              <p:nvPr/>
            </p:nvCxnSpPr>
            <p:spPr>
              <a:xfrm flipH="1" flipV="1">
                <a:off x="3719340" y="1841874"/>
                <a:ext cx="36641" cy="87083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1206 Conector recto"/>
              <p:cNvCxnSpPr>
                <a:stCxn id="157" idx="4"/>
                <a:endCxn id="156" idx="4"/>
              </p:cNvCxnSpPr>
              <p:nvPr/>
            </p:nvCxnSpPr>
            <p:spPr>
              <a:xfrm flipV="1">
                <a:off x="3755981" y="1880053"/>
                <a:ext cx="498" cy="48904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1207 Conector recto"/>
              <p:cNvCxnSpPr>
                <a:stCxn id="156" idx="4"/>
                <a:endCxn id="159" idx="0"/>
              </p:cNvCxnSpPr>
              <p:nvPr/>
            </p:nvCxnSpPr>
            <p:spPr>
              <a:xfrm flipH="1" flipV="1">
                <a:off x="3631228" y="1878045"/>
                <a:ext cx="125252" cy="2008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1208 Conector recto"/>
              <p:cNvCxnSpPr>
                <a:stCxn id="156" idx="4"/>
                <a:endCxn id="154" idx="0"/>
              </p:cNvCxnSpPr>
              <p:nvPr/>
            </p:nvCxnSpPr>
            <p:spPr>
              <a:xfrm flipH="1" flipV="1">
                <a:off x="3668581" y="1841056"/>
                <a:ext cx="87899" cy="38997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1209 Conector recto"/>
              <p:cNvCxnSpPr>
                <a:stCxn id="156" idx="4"/>
                <a:endCxn id="155" idx="4"/>
              </p:cNvCxnSpPr>
              <p:nvPr/>
            </p:nvCxnSpPr>
            <p:spPr>
              <a:xfrm flipH="1" flipV="1">
                <a:off x="3719340" y="1841874"/>
                <a:ext cx="37139" cy="38179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1210 Conector recto"/>
              <p:cNvCxnSpPr>
                <a:stCxn id="155" idx="4"/>
                <a:endCxn id="159" idx="0"/>
              </p:cNvCxnSpPr>
              <p:nvPr/>
            </p:nvCxnSpPr>
            <p:spPr>
              <a:xfrm flipH="1">
                <a:off x="3631228" y="1841874"/>
                <a:ext cx="88112" cy="36171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1211 Conector recto"/>
              <p:cNvCxnSpPr>
                <a:stCxn id="155" idx="4"/>
                <a:endCxn id="154" idx="0"/>
              </p:cNvCxnSpPr>
              <p:nvPr/>
            </p:nvCxnSpPr>
            <p:spPr>
              <a:xfrm flipH="1" flipV="1">
                <a:off x="3668581" y="1841056"/>
                <a:ext cx="50759" cy="818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1212 Conector recto"/>
              <p:cNvCxnSpPr>
                <a:stCxn id="154" idx="0"/>
                <a:endCxn id="159" idx="0"/>
              </p:cNvCxnSpPr>
              <p:nvPr/>
            </p:nvCxnSpPr>
            <p:spPr>
              <a:xfrm flipH="1">
                <a:off x="3631228" y="1841056"/>
                <a:ext cx="37353" cy="36989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8" name="1213 Grupo"/>
            <p:cNvGrpSpPr/>
            <p:nvPr/>
          </p:nvGrpSpPr>
          <p:grpSpPr>
            <a:xfrm>
              <a:off x="1983274" y="2447716"/>
              <a:ext cx="288000" cy="324511"/>
              <a:chOff x="3372447" y="1436334"/>
              <a:chExt cx="288000" cy="324511"/>
            </a:xfrm>
          </p:grpSpPr>
          <p:sp>
            <p:nvSpPr>
              <p:cNvPr id="189" name="1214 Forma libre"/>
              <p:cNvSpPr/>
              <p:nvPr/>
            </p:nvSpPr>
            <p:spPr>
              <a:xfrm>
                <a:off x="3372447" y="1436334"/>
                <a:ext cx="288000" cy="324511"/>
              </a:xfrm>
              <a:custGeom>
                <a:avLst/>
                <a:gdLst>
                  <a:gd name="connsiteX0" fmla="*/ 12473 w 537205"/>
                  <a:gd name="connsiteY0" fmla="*/ 162274 h 605308"/>
                  <a:gd name="connsiteX1" fmla="*/ 128383 w 537205"/>
                  <a:gd name="connsiteY1" fmla="*/ 103031 h 605308"/>
                  <a:gd name="connsiteX2" fmla="*/ 257171 w 537205"/>
                  <a:gd name="connsiteY2" fmla="*/ 0 h 605308"/>
                  <a:gd name="connsiteX3" fmla="*/ 411718 w 537205"/>
                  <a:gd name="connsiteY3" fmla="*/ 103031 h 605308"/>
                  <a:gd name="connsiteX4" fmla="*/ 532779 w 537205"/>
                  <a:gd name="connsiteY4" fmla="*/ 149395 h 605308"/>
                  <a:gd name="connsiteX5" fmla="*/ 512173 w 537205"/>
                  <a:gd name="connsiteY5" fmla="*/ 298790 h 605308"/>
                  <a:gd name="connsiteX6" fmla="*/ 525052 w 537205"/>
                  <a:gd name="connsiteY6" fmla="*/ 440458 h 605308"/>
                  <a:gd name="connsiteX7" fmla="*/ 411718 w 537205"/>
                  <a:gd name="connsiteY7" fmla="*/ 497125 h 605308"/>
                  <a:gd name="connsiteX8" fmla="*/ 285505 w 537205"/>
                  <a:gd name="connsiteY8" fmla="*/ 605308 h 605308"/>
                  <a:gd name="connsiteX9" fmla="*/ 130959 w 537205"/>
                  <a:gd name="connsiteY9" fmla="*/ 497125 h 605308"/>
                  <a:gd name="connsiteX10" fmla="*/ 4746 w 537205"/>
                  <a:gd name="connsiteY10" fmla="*/ 455913 h 605308"/>
                  <a:gd name="connsiteX11" fmla="*/ 25352 w 537205"/>
                  <a:gd name="connsiteY11" fmla="*/ 298790 h 605308"/>
                  <a:gd name="connsiteX12" fmla="*/ 12473 w 537205"/>
                  <a:gd name="connsiteY12" fmla="*/ 162274 h 6053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37205" h="605308">
                    <a:moveTo>
                      <a:pt x="12473" y="162274"/>
                    </a:moveTo>
                    <a:cubicBezTo>
                      <a:pt x="29645" y="129648"/>
                      <a:pt x="87600" y="130077"/>
                      <a:pt x="128383" y="103031"/>
                    </a:cubicBezTo>
                    <a:cubicBezTo>
                      <a:pt x="169166" y="75985"/>
                      <a:pt x="209949" y="0"/>
                      <a:pt x="257171" y="0"/>
                    </a:cubicBezTo>
                    <a:cubicBezTo>
                      <a:pt x="304393" y="0"/>
                      <a:pt x="365783" y="78132"/>
                      <a:pt x="411718" y="103031"/>
                    </a:cubicBezTo>
                    <a:cubicBezTo>
                      <a:pt x="457653" y="127930"/>
                      <a:pt x="516036" y="116768"/>
                      <a:pt x="532779" y="149395"/>
                    </a:cubicBezTo>
                    <a:cubicBezTo>
                      <a:pt x="549522" y="182022"/>
                      <a:pt x="513461" y="250280"/>
                      <a:pt x="512173" y="298790"/>
                    </a:cubicBezTo>
                    <a:cubicBezTo>
                      <a:pt x="510885" y="347300"/>
                      <a:pt x="541795" y="407402"/>
                      <a:pt x="525052" y="440458"/>
                    </a:cubicBezTo>
                    <a:cubicBezTo>
                      <a:pt x="508309" y="473514"/>
                      <a:pt x="451643" y="469650"/>
                      <a:pt x="411718" y="497125"/>
                    </a:cubicBezTo>
                    <a:cubicBezTo>
                      <a:pt x="371794" y="524600"/>
                      <a:pt x="332298" y="605308"/>
                      <a:pt x="285505" y="605308"/>
                    </a:cubicBezTo>
                    <a:cubicBezTo>
                      <a:pt x="238712" y="605308"/>
                      <a:pt x="177752" y="522024"/>
                      <a:pt x="130959" y="497125"/>
                    </a:cubicBezTo>
                    <a:cubicBezTo>
                      <a:pt x="84166" y="472226"/>
                      <a:pt x="22347" y="488969"/>
                      <a:pt x="4746" y="455913"/>
                    </a:cubicBezTo>
                    <a:cubicBezTo>
                      <a:pt x="-12855" y="422857"/>
                      <a:pt x="24064" y="347300"/>
                      <a:pt x="25352" y="298790"/>
                    </a:cubicBezTo>
                    <a:cubicBezTo>
                      <a:pt x="26640" y="250280"/>
                      <a:pt x="-4699" y="194900"/>
                      <a:pt x="12473" y="162274"/>
                    </a:cubicBezTo>
                    <a:close/>
                  </a:path>
                </a:pathLst>
              </a:custGeom>
              <a:solidFill>
                <a:srgbClr val="DED6C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190" name="1215 Elipse"/>
              <p:cNvSpPr/>
              <p:nvPr/>
            </p:nvSpPr>
            <p:spPr>
              <a:xfrm rot="10800000">
                <a:off x="3497145" y="1663380"/>
                <a:ext cx="38604" cy="57900"/>
              </a:xfrm>
              <a:prstGeom prst="ellipse">
                <a:avLst/>
              </a:prstGeom>
              <a:solidFill>
                <a:srgbClr val="7B7B42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191" name="1216 Elipse"/>
              <p:cNvSpPr/>
              <p:nvPr/>
            </p:nvSpPr>
            <p:spPr>
              <a:xfrm rot="7500000">
                <a:off x="3576518" y="1619136"/>
                <a:ext cx="38604" cy="57900"/>
              </a:xfrm>
              <a:prstGeom prst="ellipse">
                <a:avLst/>
              </a:prstGeom>
              <a:solidFill>
                <a:srgbClr val="7B7B42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192" name="1217 Elipse"/>
              <p:cNvSpPr/>
              <p:nvPr/>
            </p:nvSpPr>
            <p:spPr>
              <a:xfrm rot="3600000">
                <a:off x="3576379" y="1531549"/>
                <a:ext cx="38604" cy="57900"/>
              </a:xfrm>
              <a:prstGeom prst="ellipse">
                <a:avLst/>
              </a:prstGeom>
              <a:solidFill>
                <a:srgbClr val="7B7B42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193" name="1218 Elipse"/>
              <p:cNvSpPr/>
              <p:nvPr/>
            </p:nvSpPr>
            <p:spPr>
              <a:xfrm rot="3600000">
                <a:off x="3419388" y="1617469"/>
                <a:ext cx="38604" cy="57900"/>
              </a:xfrm>
              <a:prstGeom prst="ellipse">
                <a:avLst/>
              </a:prstGeom>
              <a:solidFill>
                <a:srgbClr val="7B7B42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194" name="1219 Elipse"/>
              <p:cNvSpPr/>
              <p:nvPr/>
            </p:nvSpPr>
            <p:spPr>
              <a:xfrm rot="7500000">
                <a:off x="3419325" y="1529127"/>
                <a:ext cx="38604" cy="57900"/>
              </a:xfrm>
              <a:prstGeom prst="ellipse">
                <a:avLst/>
              </a:prstGeom>
              <a:solidFill>
                <a:srgbClr val="7B7B42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195" name="1220 Elipse"/>
              <p:cNvSpPr/>
              <p:nvPr/>
            </p:nvSpPr>
            <p:spPr>
              <a:xfrm rot="10800000">
                <a:off x="3497394" y="1481836"/>
                <a:ext cx="38604" cy="57900"/>
              </a:xfrm>
              <a:prstGeom prst="ellipse">
                <a:avLst/>
              </a:prstGeom>
              <a:solidFill>
                <a:srgbClr val="7B7B42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cxnSp>
            <p:nvCxnSpPr>
              <p:cNvPr id="196" name="1221 Conector recto"/>
              <p:cNvCxnSpPr>
                <a:stCxn id="193" idx="0"/>
                <a:endCxn id="194" idx="0"/>
              </p:cNvCxnSpPr>
              <p:nvPr/>
            </p:nvCxnSpPr>
            <p:spPr>
              <a:xfrm flipH="1" flipV="1">
                <a:off x="3462341" y="1574682"/>
                <a:ext cx="1420" cy="57262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1222 Conector recto"/>
              <p:cNvCxnSpPr>
                <a:stCxn id="190" idx="4"/>
                <a:endCxn id="194" idx="0"/>
              </p:cNvCxnSpPr>
              <p:nvPr/>
            </p:nvCxnSpPr>
            <p:spPr>
              <a:xfrm flipH="1" flipV="1">
                <a:off x="3462341" y="1574682"/>
                <a:ext cx="54106" cy="88699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1223 Conector recto"/>
              <p:cNvCxnSpPr>
                <a:stCxn id="191" idx="4"/>
                <a:endCxn id="194" idx="0"/>
              </p:cNvCxnSpPr>
              <p:nvPr/>
            </p:nvCxnSpPr>
            <p:spPr>
              <a:xfrm flipH="1" flipV="1">
                <a:off x="3462341" y="1574682"/>
                <a:ext cx="109765" cy="56800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1224 Conector recto"/>
              <p:cNvCxnSpPr>
                <a:stCxn id="192" idx="4"/>
                <a:endCxn id="194" idx="0"/>
              </p:cNvCxnSpPr>
              <p:nvPr/>
            </p:nvCxnSpPr>
            <p:spPr>
              <a:xfrm flipH="1" flipV="1">
                <a:off x="3462341" y="1574682"/>
                <a:ext cx="108269" cy="292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1225 Conector recto"/>
              <p:cNvCxnSpPr>
                <a:stCxn id="191" idx="4"/>
                <a:endCxn id="192" idx="4"/>
              </p:cNvCxnSpPr>
              <p:nvPr/>
            </p:nvCxnSpPr>
            <p:spPr>
              <a:xfrm flipH="1" flipV="1">
                <a:off x="3570610" y="1574973"/>
                <a:ext cx="0" cy="56508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1226 Conector recto"/>
              <p:cNvCxnSpPr>
                <a:stCxn id="191" idx="4"/>
                <a:endCxn id="193" idx="0"/>
              </p:cNvCxnSpPr>
              <p:nvPr/>
            </p:nvCxnSpPr>
            <p:spPr>
              <a:xfrm flipH="1">
                <a:off x="3463761" y="1631481"/>
                <a:ext cx="108345" cy="462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1227 Conector recto"/>
              <p:cNvCxnSpPr>
                <a:stCxn id="195" idx="0"/>
                <a:endCxn id="194" idx="0"/>
              </p:cNvCxnSpPr>
              <p:nvPr/>
            </p:nvCxnSpPr>
            <p:spPr>
              <a:xfrm flipH="1">
                <a:off x="3462341" y="1539736"/>
                <a:ext cx="54355" cy="34946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1228 Conector recto"/>
              <p:cNvCxnSpPr>
                <a:stCxn id="190" idx="4"/>
                <a:endCxn id="195" idx="0"/>
              </p:cNvCxnSpPr>
              <p:nvPr/>
            </p:nvCxnSpPr>
            <p:spPr>
              <a:xfrm flipV="1">
                <a:off x="3516447" y="1539736"/>
                <a:ext cx="249" cy="123644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1229 Conector recto"/>
              <p:cNvCxnSpPr>
                <a:stCxn id="191" idx="4"/>
                <a:endCxn id="195" idx="0"/>
              </p:cNvCxnSpPr>
              <p:nvPr/>
            </p:nvCxnSpPr>
            <p:spPr>
              <a:xfrm flipH="1" flipV="1">
                <a:off x="3516696" y="1539736"/>
                <a:ext cx="55410" cy="91745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1230 Conector recto"/>
              <p:cNvCxnSpPr>
                <a:stCxn id="192" idx="4"/>
                <a:endCxn id="195" idx="0"/>
              </p:cNvCxnSpPr>
              <p:nvPr/>
            </p:nvCxnSpPr>
            <p:spPr>
              <a:xfrm flipH="1" flipV="1">
                <a:off x="3516696" y="1539736"/>
                <a:ext cx="53914" cy="35237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1231 Conector recto"/>
              <p:cNvCxnSpPr>
                <a:stCxn id="193" idx="0"/>
                <a:endCxn id="195" idx="0"/>
              </p:cNvCxnSpPr>
              <p:nvPr/>
            </p:nvCxnSpPr>
            <p:spPr>
              <a:xfrm flipV="1">
                <a:off x="3463761" y="1539736"/>
                <a:ext cx="52935" cy="92208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1232 Conector recto"/>
              <p:cNvCxnSpPr>
                <a:stCxn id="192" idx="4"/>
                <a:endCxn id="193" idx="0"/>
              </p:cNvCxnSpPr>
              <p:nvPr/>
            </p:nvCxnSpPr>
            <p:spPr>
              <a:xfrm flipH="1">
                <a:off x="3463761" y="1574973"/>
                <a:ext cx="106850" cy="56970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1233 Conector recto"/>
              <p:cNvCxnSpPr>
                <a:stCxn id="190" idx="4"/>
                <a:endCxn id="193" idx="0"/>
              </p:cNvCxnSpPr>
              <p:nvPr/>
            </p:nvCxnSpPr>
            <p:spPr>
              <a:xfrm flipH="1" flipV="1">
                <a:off x="3463761" y="1631944"/>
                <a:ext cx="52687" cy="31437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1234 Conector recto"/>
              <p:cNvCxnSpPr>
                <a:stCxn id="191" idx="4"/>
                <a:endCxn id="190" idx="4"/>
              </p:cNvCxnSpPr>
              <p:nvPr/>
            </p:nvCxnSpPr>
            <p:spPr>
              <a:xfrm flipH="1">
                <a:off x="3516447" y="1631481"/>
                <a:ext cx="55659" cy="31899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1235 Conector recto"/>
              <p:cNvCxnSpPr>
                <a:stCxn id="192" idx="4"/>
                <a:endCxn id="190" idx="4"/>
              </p:cNvCxnSpPr>
              <p:nvPr/>
            </p:nvCxnSpPr>
            <p:spPr>
              <a:xfrm flipH="1">
                <a:off x="3516447" y="1574973"/>
                <a:ext cx="54163" cy="88407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11" name="1236 Conector recto"/>
            <p:cNvCxnSpPr/>
            <p:nvPr/>
          </p:nvCxnSpPr>
          <p:spPr>
            <a:xfrm flipV="1">
              <a:off x="1526643" y="3288254"/>
              <a:ext cx="609365" cy="332150"/>
            </a:xfrm>
            <a:prstGeom prst="line">
              <a:avLst/>
            </a:prstGeom>
            <a:ln w="38100">
              <a:solidFill>
                <a:srgbClr val="F7730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1237 Conector recto"/>
            <p:cNvCxnSpPr/>
            <p:nvPr/>
          </p:nvCxnSpPr>
          <p:spPr>
            <a:xfrm flipV="1">
              <a:off x="2130429" y="3302279"/>
              <a:ext cx="2946" cy="247275"/>
            </a:xfrm>
            <a:prstGeom prst="line">
              <a:avLst/>
            </a:prstGeom>
            <a:ln w="38100">
              <a:solidFill>
                <a:srgbClr val="F7730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1238 Conector recto"/>
            <p:cNvCxnSpPr/>
            <p:nvPr/>
          </p:nvCxnSpPr>
          <p:spPr>
            <a:xfrm>
              <a:off x="2122342" y="3288254"/>
              <a:ext cx="609365" cy="332150"/>
            </a:xfrm>
            <a:prstGeom prst="line">
              <a:avLst/>
            </a:prstGeom>
            <a:ln w="38100">
              <a:solidFill>
                <a:srgbClr val="F7730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4" name="1239 Forma libre"/>
            <p:cNvSpPr/>
            <p:nvPr/>
          </p:nvSpPr>
          <p:spPr>
            <a:xfrm>
              <a:off x="3523346" y="5380976"/>
              <a:ext cx="19050" cy="54769"/>
            </a:xfrm>
            <a:custGeom>
              <a:avLst/>
              <a:gdLst>
                <a:gd name="connsiteX0" fmla="*/ 0 w 19050"/>
                <a:gd name="connsiteY0" fmla="*/ 54769 h 54769"/>
                <a:gd name="connsiteX1" fmla="*/ 4762 w 19050"/>
                <a:gd name="connsiteY1" fmla="*/ 30956 h 54769"/>
                <a:gd name="connsiteX2" fmla="*/ 14287 w 19050"/>
                <a:gd name="connsiteY2" fmla="*/ 16669 h 54769"/>
                <a:gd name="connsiteX3" fmla="*/ 19050 w 19050"/>
                <a:gd name="connsiteY3" fmla="*/ 9525 h 54769"/>
                <a:gd name="connsiteX4" fmla="*/ 19050 w 19050"/>
                <a:gd name="connsiteY4" fmla="*/ 0 h 54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54769">
                  <a:moveTo>
                    <a:pt x="0" y="54769"/>
                  </a:moveTo>
                  <a:cubicBezTo>
                    <a:pt x="1587" y="46831"/>
                    <a:pt x="272" y="37691"/>
                    <a:pt x="4762" y="30956"/>
                  </a:cubicBezTo>
                  <a:lnTo>
                    <a:pt x="14287" y="16669"/>
                  </a:lnTo>
                  <a:cubicBezTo>
                    <a:pt x="15875" y="14288"/>
                    <a:pt x="19050" y="12387"/>
                    <a:pt x="19050" y="9525"/>
                  </a:cubicBezTo>
                  <a:lnTo>
                    <a:pt x="19050" y="0"/>
                  </a:ln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215" name="1240 Forma libre"/>
            <p:cNvSpPr/>
            <p:nvPr/>
          </p:nvSpPr>
          <p:spPr>
            <a:xfrm>
              <a:off x="3511440" y="5347638"/>
              <a:ext cx="26193" cy="14288"/>
            </a:xfrm>
            <a:custGeom>
              <a:avLst/>
              <a:gdLst>
                <a:gd name="connsiteX0" fmla="*/ 0 w 26193"/>
                <a:gd name="connsiteY0" fmla="*/ 0 h 14288"/>
                <a:gd name="connsiteX1" fmla="*/ 26193 w 26193"/>
                <a:gd name="connsiteY1" fmla="*/ 14288 h 14288"/>
                <a:gd name="connsiteX2" fmla="*/ 0 w 26193"/>
                <a:gd name="connsiteY2" fmla="*/ 0 h 14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193" h="14288">
                  <a:moveTo>
                    <a:pt x="0" y="0"/>
                  </a:moveTo>
                  <a:cubicBezTo>
                    <a:pt x="11525" y="9220"/>
                    <a:pt x="11333" y="11317"/>
                    <a:pt x="26193" y="14288"/>
                  </a:cubicBez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216" name="1241 Forma libre"/>
            <p:cNvSpPr/>
            <p:nvPr/>
          </p:nvSpPr>
          <p:spPr>
            <a:xfrm>
              <a:off x="3525486" y="5290968"/>
              <a:ext cx="13286" cy="18618"/>
            </a:xfrm>
            <a:custGeom>
              <a:avLst/>
              <a:gdLst>
                <a:gd name="connsiteX0" fmla="*/ 241 w 13286"/>
                <a:gd name="connsiteY0" fmla="*/ 18570 h 18618"/>
                <a:gd name="connsiteX1" fmla="*/ 5004 w 13286"/>
                <a:gd name="connsiteY1" fmla="*/ 6664 h 18618"/>
                <a:gd name="connsiteX2" fmla="*/ 12147 w 13286"/>
                <a:gd name="connsiteY2" fmla="*/ 1902 h 18618"/>
                <a:gd name="connsiteX3" fmla="*/ 241 w 13286"/>
                <a:gd name="connsiteY3" fmla="*/ 18570 h 18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286" h="18618">
                  <a:moveTo>
                    <a:pt x="241" y="18570"/>
                  </a:moveTo>
                  <a:cubicBezTo>
                    <a:pt x="-949" y="19364"/>
                    <a:pt x="2519" y="10142"/>
                    <a:pt x="5004" y="6664"/>
                  </a:cubicBezTo>
                  <a:cubicBezTo>
                    <a:pt x="6667" y="4335"/>
                    <a:pt x="10630" y="4329"/>
                    <a:pt x="12147" y="1902"/>
                  </a:cubicBezTo>
                  <a:cubicBezTo>
                    <a:pt x="17663" y="-6924"/>
                    <a:pt x="1431" y="17776"/>
                    <a:pt x="241" y="1857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217" name="1242 Forma libre"/>
            <p:cNvSpPr/>
            <p:nvPr/>
          </p:nvSpPr>
          <p:spPr>
            <a:xfrm>
              <a:off x="3485246" y="5454795"/>
              <a:ext cx="66675" cy="16668"/>
            </a:xfrm>
            <a:custGeom>
              <a:avLst/>
              <a:gdLst>
                <a:gd name="connsiteX0" fmla="*/ 0 w 66675"/>
                <a:gd name="connsiteY0" fmla="*/ 9525 h 16668"/>
                <a:gd name="connsiteX1" fmla="*/ 26194 w 66675"/>
                <a:gd name="connsiteY1" fmla="*/ 2381 h 16668"/>
                <a:gd name="connsiteX2" fmla="*/ 33337 w 66675"/>
                <a:gd name="connsiteY2" fmla="*/ 0 h 16668"/>
                <a:gd name="connsiteX3" fmla="*/ 40481 w 66675"/>
                <a:gd name="connsiteY3" fmla="*/ 7143 h 16668"/>
                <a:gd name="connsiteX4" fmla="*/ 45244 w 66675"/>
                <a:gd name="connsiteY4" fmla="*/ 14287 h 16668"/>
                <a:gd name="connsiteX5" fmla="*/ 52387 w 66675"/>
                <a:gd name="connsiteY5" fmla="*/ 16668 h 16668"/>
                <a:gd name="connsiteX6" fmla="*/ 66675 w 66675"/>
                <a:gd name="connsiteY6" fmla="*/ 9525 h 16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675" h="16668">
                  <a:moveTo>
                    <a:pt x="0" y="9525"/>
                  </a:moveTo>
                  <a:cubicBezTo>
                    <a:pt x="16827" y="6158"/>
                    <a:pt x="8068" y="8422"/>
                    <a:pt x="26194" y="2381"/>
                  </a:cubicBezTo>
                  <a:lnTo>
                    <a:pt x="33337" y="0"/>
                  </a:lnTo>
                  <a:cubicBezTo>
                    <a:pt x="35718" y="2381"/>
                    <a:pt x="38325" y="4556"/>
                    <a:pt x="40481" y="7143"/>
                  </a:cubicBezTo>
                  <a:cubicBezTo>
                    <a:pt x="42313" y="9342"/>
                    <a:pt x="43009" y="12499"/>
                    <a:pt x="45244" y="14287"/>
                  </a:cubicBezTo>
                  <a:cubicBezTo>
                    <a:pt x="47204" y="15855"/>
                    <a:pt x="50006" y="15874"/>
                    <a:pt x="52387" y="16668"/>
                  </a:cubicBezTo>
                  <a:cubicBezTo>
                    <a:pt x="66034" y="13939"/>
                    <a:pt x="62484" y="17907"/>
                    <a:pt x="66675" y="9525"/>
                  </a:cubicBez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218" name="1243 Forma libre"/>
            <p:cNvSpPr/>
            <p:nvPr/>
          </p:nvSpPr>
          <p:spPr>
            <a:xfrm>
              <a:off x="3489907" y="5261913"/>
              <a:ext cx="28575" cy="14288"/>
            </a:xfrm>
            <a:custGeom>
              <a:avLst/>
              <a:gdLst>
                <a:gd name="connsiteX0" fmla="*/ 0 w 28575"/>
                <a:gd name="connsiteY0" fmla="*/ 0 h 14288"/>
                <a:gd name="connsiteX1" fmla="*/ 11906 w 28575"/>
                <a:gd name="connsiteY1" fmla="*/ 4763 h 14288"/>
                <a:gd name="connsiteX2" fmla="*/ 28575 w 28575"/>
                <a:gd name="connsiteY2" fmla="*/ 14288 h 14288"/>
                <a:gd name="connsiteX3" fmla="*/ 7143 w 28575"/>
                <a:gd name="connsiteY3" fmla="*/ 4763 h 14288"/>
                <a:gd name="connsiteX4" fmla="*/ 0 w 28575"/>
                <a:gd name="connsiteY4" fmla="*/ 2382 h 14288"/>
                <a:gd name="connsiteX5" fmla="*/ 0 w 28575"/>
                <a:gd name="connsiteY5" fmla="*/ 0 h 14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575" h="14288">
                  <a:moveTo>
                    <a:pt x="0" y="0"/>
                  </a:moveTo>
                  <a:cubicBezTo>
                    <a:pt x="3969" y="1588"/>
                    <a:pt x="8170" y="2687"/>
                    <a:pt x="11906" y="4763"/>
                  </a:cubicBezTo>
                  <a:cubicBezTo>
                    <a:pt x="33526" y="16775"/>
                    <a:pt x="11286" y="8526"/>
                    <a:pt x="28575" y="14288"/>
                  </a:cubicBezTo>
                  <a:cubicBezTo>
                    <a:pt x="17254" y="6740"/>
                    <a:pt x="24147" y="10430"/>
                    <a:pt x="7143" y="4763"/>
                  </a:cubicBezTo>
                  <a:lnTo>
                    <a:pt x="0" y="2382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219" name="1244 Forma libre"/>
            <p:cNvSpPr/>
            <p:nvPr/>
          </p:nvSpPr>
          <p:spPr>
            <a:xfrm>
              <a:off x="3484890" y="5347331"/>
              <a:ext cx="9915" cy="28952"/>
            </a:xfrm>
            <a:custGeom>
              <a:avLst/>
              <a:gdLst>
                <a:gd name="connsiteX0" fmla="*/ 356 w 9915"/>
                <a:gd name="connsiteY0" fmla="*/ 307 h 28952"/>
                <a:gd name="connsiteX1" fmla="*/ 2737 w 9915"/>
                <a:gd name="connsiteY1" fmla="*/ 14595 h 28952"/>
                <a:gd name="connsiteX2" fmla="*/ 7500 w 9915"/>
                <a:gd name="connsiteY2" fmla="*/ 21739 h 28952"/>
                <a:gd name="connsiteX3" fmla="*/ 9881 w 9915"/>
                <a:gd name="connsiteY3" fmla="*/ 28882 h 28952"/>
                <a:gd name="connsiteX4" fmla="*/ 356 w 9915"/>
                <a:gd name="connsiteY4" fmla="*/ 307 h 28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15" h="28952">
                  <a:moveTo>
                    <a:pt x="356" y="307"/>
                  </a:moveTo>
                  <a:cubicBezTo>
                    <a:pt x="-835" y="-2074"/>
                    <a:pt x="1210" y="10014"/>
                    <a:pt x="2737" y="14595"/>
                  </a:cubicBezTo>
                  <a:cubicBezTo>
                    <a:pt x="3642" y="17310"/>
                    <a:pt x="6220" y="19179"/>
                    <a:pt x="7500" y="21739"/>
                  </a:cubicBezTo>
                  <a:cubicBezTo>
                    <a:pt x="8622" y="23984"/>
                    <a:pt x="8949" y="26552"/>
                    <a:pt x="9881" y="28882"/>
                  </a:cubicBezTo>
                  <a:cubicBezTo>
                    <a:pt x="10540" y="30530"/>
                    <a:pt x="1547" y="2688"/>
                    <a:pt x="356" y="307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220" name="1245 Forma libre"/>
            <p:cNvSpPr/>
            <p:nvPr/>
          </p:nvSpPr>
          <p:spPr>
            <a:xfrm>
              <a:off x="3432858" y="5300013"/>
              <a:ext cx="2588" cy="30957"/>
            </a:xfrm>
            <a:custGeom>
              <a:avLst/>
              <a:gdLst>
                <a:gd name="connsiteX0" fmla="*/ 0 w 2588"/>
                <a:gd name="connsiteY0" fmla="*/ 0 h 30957"/>
                <a:gd name="connsiteX1" fmla="*/ 2382 w 2588"/>
                <a:gd name="connsiteY1" fmla="*/ 30957 h 30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88" h="30957">
                  <a:moveTo>
                    <a:pt x="0" y="0"/>
                  </a:moveTo>
                  <a:cubicBezTo>
                    <a:pt x="3628" y="18134"/>
                    <a:pt x="2382" y="7859"/>
                    <a:pt x="2382" y="30957"/>
                  </a:cubicBez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221" name="1246 Forma libre"/>
            <p:cNvSpPr/>
            <p:nvPr/>
          </p:nvSpPr>
          <p:spPr>
            <a:xfrm>
              <a:off x="3456671" y="5285726"/>
              <a:ext cx="28575" cy="28575"/>
            </a:xfrm>
            <a:custGeom>
              <a:avLst/>
              <a:gdLst>
                <a:gd name="connsiteX0" fmla="*/ 0 w 28575"/>
                <a:gd name="connsiteY0" fmla="*/ 0 h 28575"/>
                <a:gd name="connsiteX1" fmla="*/ 11906 w 28575"/>
                <a:gd name="connsiteY1" fmla="*/ 4762 h 28575"/>
                <a:gd name="connsiteX2" fmla="*/ 19050 w 28575"/>
                <a:gd name="connsiteY2" fmla="*/ 7144 h 28575"/>
                <a:gd name="connsiteX3" fmla="*/ 23812 w 28575"/>
                <a:gd name="connsiteY3" fmla="*/ 14287 h 28575"/>
                <a:gd name="connsiteX4" fmla="*/ 28575 w 28575"/>
                <a:gd name="connsiteY4" fmla="*/ 28575 h 28575"/>
                <a:gd name="connsiteX5" fmla="*/ 0 w 28575"/>
                <a:gd name="connsiteY5" fmla="*/ 0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575" h="28575">
                  <a:moveTo>
                    <a:pt x="0" y="0"/>
                  </a:moveTo>
                  <a:cubicBezTo>
                    <a:pt x="3969" y="1587"/>
                    <a:pt x="7904" y="3261"/>
                    <a:pt x="11906" y="4762"/>
                  </a:cubicBezTo>
                  <a:cubicBezTo>
                    <a:pt x="14256" y="5643"/>
                    <a:pt x="17090" y="5576"/>
                    <a:pt x="19050" y="7144"/>
                  </a:cubicBezTo>
                  <a:cubicBezTo>
                    <a:pt x="21285" y="8932"/>
                    <a:pt x="22650" y="11672"/>
                    <a:pt x="23812" y="14287"/>
                  </a:cubicBezTo>
                  <a:cubicBezTo>
                    <a:pt x="25851" y="18875"/>
                    <a:pt x="26987" y="23812"/>
                    <a:pt x="28575" y="28575"/>
                  </a:cubicBez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222" name="1247 Forma libre"/>
            <p:cNvSpPr/>
            <p:nvPr/>
          </p:nvSpPr>
          <p:spPr>
            <a:xfrm>
              <a:off x="3530272" y="5502420"/>
              <a:ext cx="4980" cy="26193"/>
            </a:xfrm>
            <a:custGeom>
              <a:avLst/>
              <a:gdLst>
                <a:gd name="connsiteX0" fmla="*/ 4980 w 4980"/>
                <a:gd name="connsiteY0" fmla="*/ 0 h 26193"/>
                <a:gd name="connsiteX1" fmla="*/ 218 w 4980"/>
                <a:gd name="connsiteY1" fmla="*/ 26193 h 26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80" h="26193">
                  <a:moveTo>
                    <a:pt x="4980" y="0"/>
                  </a:moveTo>
                  <a:cubicBezTo>
                    <a:pt x="-1551" y="16328"/>
                    <a:pt x="218" y="7632"/>
                    <a:pt x="218" y="26193"/>
                  </a:cubicBez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223" name="1248 Forma libre"/>
            <p:cNvSpPr/>
            <p:nvPr/>
          </p:nvSpPr>
          <p:spPr>
            <a:xfrm>
              <a:off x="3511038" y="5547496"/>
              <a:ext cx="32012" cy="9977"/>
            </a:xfrm>
            <a:custGeom>
              <a:avLst/>
              <a:gdLst>
                <a:gd name="connsiteX0" fmla="*/ 402 w 32012"/>
                <a:gd name="connsiteY0" fmla="*/ 167 h 9977"/>
                <a:gd name="connsiteX1" fmla="*/ 14689 w 32012"/>
                <a:gd name="connsiteY1" fmla="*/ 2549 h 9977"/>
                <a:gd name="connsiteX2" fmla="*/ 31358 w 32012"/>
                <a:gd name="connsiteY2" fmla="*/ 7311 h 9977"/>
                <a:gd name="connsiteX3" fmla="*/ 402 w 32012"/>
                <a:gd name="connsiteY3" fmla="*/ 167 h 9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012" h="9977">
                  <a:moveTo>
                    <a:pt x="402" y="167"/>
                  </a:moveTo>
                  <a:cubicBezTo>
                    <a:pt x="-2376" y="-627"/>
                    <a:pt x="9955" y="1602"/>
                    <a:pt x="14689" y="2549"/>
                  </a:cubicBezTo>
                  <a:cubicBezTo>
                    <a:pt x="22166" y="4045"/>
                    <a:pt x="24548" y="5041"/>
                    <a:pt x="31358" y="7311"/>
                  </a:cubicBezTo>
                  <a:cubicBezTo>
                    <a:pt x="37104" y="15932"/>
                    <a:pt x="3180" y="961"/>
                    <a:pt x="402" y="167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224" name="1249 Forma libre"/>
            <p:cNvSpPr/>
            <p:nvPr/>
          </p:nvSpPr>
          <p:spPr>
            <a:xfrm>
              <a:off x="3530467" y="5600051"/>
              <a:ext cx="4785" cy="21466"/>
            </a:xfrm>
            <a:custGeom>
              <a:avLst/>
              <a:gdLst>
                <a:gd name="connsiteX0" fmla="*/ 4785 w 4785"/>
                <a:gd name="connsiteY0" fmla="*/ 0 h 21466"/>
                <a:gd name="connsiteX1" fmla="*/ 23 w 4785"/>
                <a:gd name="connsiteY1" fmla="*/ 21431 h 21466"/>
                <a:gd name="connsiteX2" fmla="*/ 4785 w 4785"/>
                <a:gd name="connsiteY2" fmla="*/ 0 h 21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85" h="21466">
                  <a:moveTo>
                    <a:pt x="4785" y="0"/>
                  </a:moveTo>
                  <a:cubicBezTo>
                    <a:pt x="4785" y="0"/>
                    <a:pt x="1368" y="18070"/>
                    <a:pt x="23" y="21431"/>
                  </a:cubicBezTo>
                  <a:cubicBezTo>
                    <a:pt x="-394" y="22473"/>
                    <a:pt x="4785" y="0"/>
                    <a:pt x="4785" y="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225" name="1250 Forma libre"/>
            <p:cNvSpPr/>
            <p:nvPr/>
          </p:nvSpPr>
          <p:spPr>
            <a:xfrm>
              <a:off x="3408909" y="5345245"/>
              <a:ext cx="17691" cy="14595"/>
            </a:xfrm>
            <a:custGeom>
              <a:avLst/>
              <a:gdLst>
                <a:gd name="connsiteX0" fmla="*/ 137 w 17691"/>
                <a:gd name="connsiteY0" fmla="*/ 12 h 14595"/>
                <a:gd name="connsiteX1" fmla="*/ 9662 w 17691"/>
                <a:gd name="connsiteY1" fmla="*/ 11918 h 14595"/>
                <a:gd name="connsiteX2" fmla="*/ 16806 w 17691"/>
                <a:gd name="connsiteY2" fmla="*/ 14300 h 14595"/>
                <a:gd name="connsiteX3" fmla="*/ 137 w 17691"/>
                <a:gd name="connsiteY3" fmla="*/ 12 h 14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691" h="14595">
                  <a:moveTo>
                    <a:pt x="137" y="12"/>
                  </a:moveTo>
                  <a:cubicBezTo>
                    <a:pt x="-1054" y="-385"/>
                    <a:pt x="5803" y="8610"/>
                    <a:pt x="9662" y="11918"/>
                  </a:cubicBezTo>
                  <a:cubicBezTo>
                    <a:pt x="11568" y="13552"/>
                    <a:pt x="14561" y="13177"/>
                    <a:pt x="16806" y="14300"/>
                  </a:cubicBezTo>
                  <a:cubicBezTo>
                    <a:pt x="22189" y="16992"/>
                    <a:pt x="1328" y="409"/>
                    <a:pt x="137" y="12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226" name="1251 Forma libre"/>
            <p:cNvSpPr/>
            <p:nvPr/>
          </p:nvSpPr>
          <p:spPr>
            <a:xfrm>
              <a:off x="3420573" y="5253899"/>
              <a:ext cx="2763" cy="26775"/>
            </a:xfrm>
            <a:custGeom>
              <a:avLst/>
              <a:gdLst>
                <a:gd name="connsiteX0" fmla="*/ 2760 w 2763"/>
                <a:gd name="connsiteY0" fmla="*/ 0 h 26775"/>
                <a:gd name="connsiteX1" fmla="*/ 379 w 2763"/>
                <a:gd name="connsiteY1" fmla="*/ 26194 h 26775"/>
                <a:gd name="connsiteX2" fmla="*/ 2760 w 2763"/>
                <a:gd name="connsiteY2" fmla="*/ 0 h 26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63" h="26775">
                  <a:moveTo>
                    <a:pt x="2760" y="0"/>
                  </a:moveTo>
                  <a:cubicBezTo>
                    <a:pt x="2760" y="0"/>
                    <a:pt x="2957" y="17814"/>
                    <a:pt x="379" y="26194"/>
                  </a:cubicBezTo>
                  <a:cubicBezTo>
                    <a:pt x="-1222" y="31396"/>
                    <a:pt x="2760" y="0"/>
                    <a:pt x="2760" y="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227" name="1252 Forma libre"/>
            <p:cNvSpPr/>
            <p:nvPr/>
          </p:nvSpPr>
          <p:spPr>
            <a:xfrm>
              <a:off x="3442233" y="5376081"/>
              <a:ext cx="16867" cy="16902"/>
            </a:xfrm>
            <a:custGeom>
              <a:avLst/>
              <a:gdLst>
                <a:gd name="connsiteX0" fmla="*/ 16819 w 16867"/>
                <a:gd name="connsiteY0" fmla="*/ 132 h 16902"/>
                <a:gd name="connsiteX1" fmla="*/ 4913 w 16867"/>
                <a:gd name="connsiteY1" fmla="*/ 9657 h 16902"/>
                <a:gd name="connsiteX2" fmla="*/ 150 w 16867"/>
                <a:gd name="connsiteY2" fmla="*/ 16801 h 16902"/>
                <a:gd name="connsiteX3" fmla="*/ 16819 w 16867"/>
                <a:gd name="connsiteY3" fmla="*/ 132 h 16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867" h="16902">
                  <a:moveTo>
                    <a:pt x="16819" y="132"/>
                  </a:moveTo>
                  <a:cubicBezTo>
                    <a:pt x="17613" y="-1059"/>
                    <a:pt x="8507" y="6063"/>
                    <a:pt x="4913" y="9657"/>
                  </a:cubicBezTo>
                  <a:cubicBezTo>
                    <a:pt x="2889" y="11681"/>
                    <a:pt x="2385" y="15013"/>
                    <a:pt x="150" y="16801"/>
                  </a:cubicBezTo>
                  <a:cubicBezTo>
                    <a:pt x="-1810" y="18369"/>
                    <a:pt x="16025" y="1323"/>
                    <a:pt x="16819" y="132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228" name="1253 Forma libre"/>
            <p:cNvSpPr/>
            <p:nvPr/>
          </p:nvSpPr>
          <p:spPr>
            <a:xfrm>
              <a:off x="3473340" y="5490513"/>
              <a:ext cx="15081" cy="12961"/>
            </a:xfrm>
            <a:custGeom>
              <a:avLst/>
              <a:gdLst>
                <a:gd name="connsiteX0" fmla="*/ 0 w 15081"/>
                <a:gd name="connsiteY0" fmla="*/ 0 h 12961"/>
                <a:gd name="connsiteX1" fmla="*/ 11906 w 15081"/>
                <a:gd name="connsiteY1" fmla="*/ 9525 h 12961"/>
                <a:gd name="connsiteX2" fmla="*/ 0 w 15081"/>
                <a:gd name="connsiteY2" fmla="*/ 0 h 12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081" h="12961">
                  <a:moveTo>
                    <a:pt x="0" y="0"/>
                  </a:moveTo>
                  <a:cubicBezTo>
                    <a:pt x="0" y="0"/>
                    <a:pt x="8312" y="5931"/>
                    <a:pt x="11906" y="9525"/>
                  </a:cubicBezTo>
                  <a:cubicBezTo>
                    <a:pt x="23399" y="21019"/>
                    <a:pt x="0" y="0"/>
                    <a:pt x="0" y="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229" name="1254 Forma libre"/>
            <p:cNvSpPr/>
            <p:nvPr/>
          </p:nvSpPr>
          <p:spPr>
            <a:xfrm>
              <a:off x="3473340" y="5409551"/>
              <a:ext cx="33337" cy="0"/>
            </a:xfrm>
            <a:custGeom>
              <a:avLst/>
              <a:gdLst>
                <a:gd name="connsiteX0" fmla="*/ 0 w 33337"/>
                <a:gd name="connsiteY0" fmla="*/ 0 h 0"/>
                <a:gd name="connsiteX1" fmla="*/ 33337 w 33337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337">
                  <a:moveTo>
                    <a:pt x="0" y="0"/>
                  </a:moveTo>
                  <a:lnTo>
                    <a:pt x="33337" y="0"/>
                  </a:ln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230" name="1255 Forma libre"/>
            <p:cNvSpPr/>
            <p:nvPr/>
          </p:nvSpPr>
          <p:spPr>
            <a:xfrm>
              <a:off x="3447146" y="5428601"/>
              <a:ext cx="2844" cy="42862"/>
            </a:xfrm>
            <a:custGeom>
              <a:avLst/>
              <a:gdLst>
                <a:gd name="connsiteX0" fmla="*/ 0 w 2844"/>
                <a:gd name="connsiteY0" fmla="*/ 0 h 42862"/>
                <a:gd name="connsiteX1" fmla="*/ 2381 w 2844"/>
                <a:gd name="connsiteY1" fmla="*/ 42862 h 42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44" h="42862">
                  <a:moveTo>
                    <a:pt x="0" y="0"/>
                  </a:moveTo>
                  <a:cubicBezTo>
                    <a:pt x="4404" y="22024"/>
                    <a:pt x="2381" y="7859"/>
                    <a:pt x="2381" y="42862"/>
                  </a:cubicBez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231" name="1256 Forma libre"/>
            <p:cNvSpPr/>
            <p:nvPr/>
          </p:nvSpPr>
          <p:spPr>
            <a:xfrm>
              <a:off x="3451908" y="5538138"/>
              <a:ext cx="16669" cy="2382"/>
            </a:xfrm>
            <a:custGeom>
              <a:avLst/>
              <a:gdLst>
                <a:gd name="connsiteX0" fmla="*/ 0 w 16669"/>
                <a:gd name="connsiteY0" fmla="*/ 2382 h 2382"/>
                <a:gd name="connsiteX1" fmla="*/ 16669 w 16669"/>
                <a:gd name="connsiteY1" fmla="*/ 0 h 2382"/>
                <a:gd name="connsiteX2" fmla="*/ 0 w 16669"/>
                <a:gd name="connsiteY2" fmla="*/ 2382 h 2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669" h="2382">
                  <a:moveTo>
                    <a:pt x="0" y="2382"/>
                  </a:moveTo>
                  <a:cubicBezTo>
                    <a:pt x="0" y="2382"/>
                    <a:pt x="11458" y="2084"/>
                    <a:pt x="16669" y="0"/>
                  </a:cubicBezTo>
                  <a:cubicBezTo>
                    <a:pt x="16674" y="-2"/>
                    <a:pt x="0" y="2382"/>
                    <a:pt x="0" y="2382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232" name="1257 Forma libre"/>
            <p:cNvSpPr/>
            <p:nvPr/>
          </p:nvSpPr>
          <p:spPr>
            <a:xfrm>
              <a:off x="3437131" y="5490366"/>
              <a:ext cx="10015" cy="28748"/>
            </a:xfrm>
            <a:custGeom>
              <a:avLst/>
              <a:gdLst>
                <a:gd name="connsiteX0" fmla="*/ 490 w 10015"/>
                <a:gd name="connsiteY0" fmla="*/ 28722 h 28748"/>
                <a:gd name="connsiteX1" fmla="*/ 2871 w 10015"/>
                <a:gd name="connsiteY1" fmla="*/ 4910 h 28748"/>
                <a:gd name="connsiteX2" fmla="*/ 10015 w 10015"/>
                <a:gd name="connsiteY2" fmla="*/ 147 h 28748"/>
                <a:gd name="connsiteX3" fmla="*/ 490 w 10015"/>
                <a:gd name="connsiteY3" fmla="*/ 28722 h 28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15" h="28748">
                  <a:moveTo>
                    <a:pt x="490" y="28722"/>
                  </a:moveTo>
                  <a:cubicBezTo>
                    <a:pt x="-701" y="29516"/>
                    <a:pt x="348" y="12478"/>
                    <a:pt x="2871" y="4910"/>
                  </a:cubicBezTo>
                  <a:cubicBezTo>
                    <a:pt x="3776" y="2195"/>
                    <a:pt x="10015" y="3009"/>
                    <a:pt x="10015" y="147"/>
                  </a:cubicBezTo>
                  <a:cubicBezTo>
                    <a:pt x="10015" y="-2363"/>
                    <a:pt x="1681" y="27928"/>
                    <a:pt x="490" y="28722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233" name="1258 Forma libre"/>
            <p:cNvSpPr/>
            <p:nvPr/>
          </p:nvSpPr>
          <p:spPr>
            <a:xfrm>
              <a:off x="3482757" y="5566693"/>
              <a:ext cx="21240" cy="11597"/>
            </a:xfrm>
            <a:custGeom>
              <a:avLst/>
              <a:gdLst>
                <a:gd name="connsiteX0" fmla="*/ 108 w 21240"/>
                <a:gd name="connsiteY0" fmla="*/ 20 h 11597"/>
                <a:gd name="connsiteX1" fmla="*/ 12014 w 21240"/>
                <a:gd name="connsiteY1" fmla="*/ 7164 h 11597"/>
                <a:gd name="connsiteX2" fmla="*/ 19158 w 21240"/>
                <a:gd name="connsiteY2" fmla="*/ 9545 h 11597"/>
                <a:gd name="connsiteX3" fmla="*/ 108 w 21240"/>
                <a:gd name="connsiteY3" fmla="*/ 20 h 11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240" h="11597">
                  <a:moveTo>
                    <a:pt x="108" y="20"/>
                  </a:moveTo>
                  <a:cubicBezTo>
                    <a:pt x="-1083" y="-377"/>
                    <a:pt x="7874" y="5094"/>
                    <a:pt x="12014" y="7164"/>
                  </a:cubicBezTo>
                  <a:cubicBezTo>
                    <a:pt x="14259" y="8287"/>
                    <a:pt x="17198" y="7977"/>
                    <a:pt x="19158" y="9545"/>
                  </a:cubicBezTo>
                  <a:cubicBezTo>
                    <a:pt x="28913" y="17349"/>
                    <a:pt x="1299" y="417"/>
                    <a:pt x="108" y="2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234" name="1259 Forma libre"/>
            <p:cNvSpPr/>
            <p:nvPr/>
          </p:nvSpPr>
          <p:spPr>
            <a:xfrm>
              <a:off x="3470958" y="5604813"/>
              <a:ext cx="9373" cy="13142"/>
            </a:xfrm>
            <a:custGeom>
              <a:avLst/>
              <a:gdLst>
                <a:gd name="connsiteX0" fmla="*/ 0 w 9373"/>
                <a:gd name="connsiteY0" fmla="*/ 0 h 13142"/>
                <a:gd name="connsiteX1" fmla="*/ 7144 w 9373"/>
                <a:gd name="connsiteY1" fmla="*/ 11907 h 13142"/>
                <a:gd name="connsiteX2" fmla="*/ 0 w 9373"/>
                <a:gd name="connsiteY2" fmla="*/ 0 h 13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373" h="13142">
                  <a:moveTo>
                    <a:pt x="0" y="0"/>
                  </a:moveTo>
                  <a:cubicBezTo>
                    <a:pt x="0" y="0"/>
                    <a:pt x="3490" y="9065"/>
                    <a:pt x="7144" y="11907"/>
                  </a:cubicBezTo>
                  <a:cubicBezTo>
                    <a:pt x="14880" y="17924"/>
                    <a:pt x="0" y="0"/>
                    <a:pt x="0" y="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235" name="1260 Forma libre"/>
            <p:cNvSpPr/>
            <p:nvPr/>
          </p:nvSpPr>
          <p:spPr>
            <a:xfrm>
              <a:off x="3411427" y="5383357"/>
              <a:ext cx="5329" cy="29694"/>
            </a:xfrm>
            <a:custGeom>
              <a:avLst/>
              <a:gdLst>
                <a:gd name="connsiteX0" fmla="*/ 0 w 5329"/>
                <a:gd name="connsiteY0" fmla="*/ 0 h 29694"/>
                <a:gd name="connsiteX1" fmla="*/ 4763 w 5329"/>
                <a:gd name="connsiteY1" fmla="*/ 28575 h 29694"/>
                <a:gd name="connsiteX2" fmla="*/ 0 w 5329"/>
                <a:gd name="connsiteY2" fmla="*/ 0 h 29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29" h="29694">
                  <a:moveTo>
                    <a:pt x="0" y="0"/>
                  </a:moveTo>
                  <a:cubicBezTo>
                    <a:pt x="0" y="0"/>
                    <a:pt x="1710" y="19414"/>
                    <a:pt x="4763" y="28575"/>
                  </a:cubicBezTo>
                  <a:cubicBezTo>
                    <a:pt x="7395" y="36472"/>
                    <a:pt x="0" y="0"/>
                    <a:pt x="0" y="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236" name="1261 Forma libre"/>
            <p:cNvSpPr/>
            <p:nvPr/>
          </p:nvSpPr>
          <p:spPr>
            <a:xfrm>
              <a:off x="3408090" y="5447651"/>
              <a:ext cx="5718" cy="45244"/>
            </a:xfrm>
            <a:custGeom>
              <a:avLst/>
              <a:gdLst>
                <a:gd name="connsiteX0" fmla="*/ 5718 w 5718"/>
                <a:gd name="connsiteY0" fmla="*/ 0 h 45244"/>
                <a:gd name="connsiteX1" fmla="*/ 956 w 5718"/>
                <a:gd name="connsiteY1" fmla="*/ 45244 h 45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18" h="45244">
                  <a:moveTo>
                    <a:pt x="5718" y="0"/>
                  </a:moveTo>
                  <a:cubicBezTo>
                    <a:pt x="-3171" y="22224"/>
                    <a:pt x="956" y="7632"/>
                    <a:pt x="956" y="45244"/>
                  </a:cubicBez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237" name="1262 Forma libre"/>
            <p:cNvSpPr/>
            <p:nvPr/>
          </p:nvSpPr>
          <p:spPr>
            <a:xfrm>
              <a:off x="3408602" y="5549006"/>
              <a:ext cx="29695" cy="22789"/>
            </a:xfrm>
            <a:custGeom>
              <a:avLst/>
              <a:gdLst>
                <a:gd name="connsiteX0" fmla="*/ 444 w 29695"/>
                <a:gd name="connsiteY0" fmla="*/ 1039 h 22789"/>
                <a:gd name="connsiteX1" fmla="*/ 12350 w 29695"/>
                <a:gd name="connsiteY1" fmla="*/ 3420 h 22789"/>
                <a:gd name="connsiteX2" fmla="*/ 26638 w 29695"/>
                <a:gd name="connsiteY2" fmla="*/ 12945 h 22789"/>
                <a:gd name="connsiteX3" fmla="*/ 29019 w 29695"/>
                <a:gd name="connsiteY3" fmla="*/ 20089 h 22789"/>
                <a:gd name="connsiteX4" fmla="*/ 444 w 29695"/>
                <a:gd name="connsiteY4" fmla="*/ 1039 h 22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695" h="22789">
                  <a:moveTo>
                    <a:pt x="444" y="1039"/>
                  </a:moveTo>
                  <a:cubicBezTo>
                    <a:pt x="-2334" y="-1739"/>
                    <a:pt x="8666" y="1745"/>
                    <a:pt x="12350" y="3420"/>
                  </a:cubicBezTo>
                  <a:cubicBezTo>
                    <a:pt x="17561" y="5789"/>
                    <a:pt x="26638" y="12945"/>
                    <a:pt x="26638" y="12945"/>
                  </a:cubicBezTo>
                  <a:cubicBezTo>
                    <a:pt x="27432" y="15326"/>
                    <a:pt x="27897" y="17844"/>
                    <a:pt x="29019" y="20089"/>
                  </a:cubicBezTo>
                  <a:cubicBezTo>
                    <a:pt x="34662" y="31375"/>
                    <a:pt x="3222" y="3817"/>
                    <a:pt x="444" y="1039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238" name="1263 Forma libre"/>
            <p:cNvSpPr/>
            <p:nvPr/>
          </p:nvSpPr>
          <p:spPr>
            <a:xfrm>
              <a:off x="3413591" y="5602090"/>
              <a:ext cx="19279" cy="26615"/>
            </a:xfrm>
            <a:custGeom>
              <a:avLst/>
              <a:gdLst>
                <a:gd name="connsiteX0" fmla="*/ 217 w 19279"/>
                <a:gd name="connsiteY0" fmla="*/ 342 h 26615"/>
                <a:gd name="connsiteX1" fmla="*/ 9742 w 19279"/>
                <a:gd name="connsiteY1" fmla="*/ 12248 h 26615"/>
                <a:gd name="connsiteX2" fmla="*/ 16886 w 19279"/>
                <a:gd name="connsiteY2" fmla="*/ 17011 h 26615"/>
                <a:gd name="connsiteX3" fmla="*/ 19267 w 19279"/>
                <a:gd name="connsiteY3" fmla="*/ 26536 h 26615"/>
                <a:gd name="connsiteX4" fmla="*/ 217 w 19279"/>
                <a:gd name="connsiteY4" fmla="*/ 342 h 26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79" h="26615">
                  <a:moveTo>
                    <a:pt x="217" y="342"/>
                  </a:moveTo>
                  <a:cubicBezTo>
                    <a:pt x="-1370" y="-2039"/>
                    <a:pt x="6148" y="8654"/>
                    <a:pt x="9742" y="12248"/>
                  </a:cubicBezTo>
                  <a:cubicBezTo>
                    <a:pt x="11766" y="14272"/>
                    <a:pt x="15298" y="14630"/>
                    <a:pt x="16886" y="17011"/>
                  </a:cubicBezTo>
                  <a:cubicBezTo>
                    <a:pt x="18701" y="19734"/>
                    <a:pt x="18232" y="23431"/>
                    <a:pt x="19267" y="26536"/>
                  </a:cubicBezTo>
                  <a:cubicBezTo>
                    <a:pt x="19828" y="28220"/>
                    <a:pt x="1804" y="2723"/>
                    <a:pt x="217" y="342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239" name="1264 Forma libre"/>
            <p:cNvSpPr/>
            <p:nvPr/>
          </p:nvSpPr>
          <p:spPr>
            <a:xfrm>
              <a:off x="3372624" y="5378863"/>
              <a:ext cx="19050" cy="54769"/>
            </a:xfrm>
            <a:custGeom>
              <a:avLst/>
              <a:gdLst>
                <a:gd name="connsiteX0" fmla="*/ 0 w 19050"/>
                <a:gd name="connsiteY0" fmla="*/ 54769 h 54769"/>
                <a:gd name="connsiteX1" fmla="*/ 4762 w 19050"/>
                <a:gd name="connsiteY1" fmla="*/ 30956 h 54769"/>
                <a:gd name="connsiteX2" fmla="*/ 14287 w 19050"/>
                <a:gd name="connsiteY2" fmla="*/ 16669 h 54769"/>
                <a:gd name="connsiteX3" fmla="*/ 19050 w 19050"/>
                <a:gd name="connsiteY3" fmla="*/ 9525 h 54769"/>
                <a:gd name="connsiteX4" fmla="*/ 19050 w 19050"/>
                <a:gd name="connsiteY4" fmla="*/ 0 h 54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54769">
                  <a:moveTo>
                    <a:pt x="0" y="54769"/>
                  </a:moveTo>
                  <a:cubicBezTo>
                    <a:pt x="1587" y="46831"/>
                    <a:pt x="272" y="37691"/>
                    <a:pt x="4762" y="30956"/>
                  </a:cubicBezTo>
                  <a:lnTo>
                    <a:pt x="14287" y="16669"/>
                  </a:lnTo>
                  <a:cubicBezTo>
                    <a:pt x="15875" y="14288"/>
                    <a:pt x="19050" y="12387"/>
                    <a:pt x="19050" y="9525"/>
                  </a:cubicBezTo>
                  <a:lnTo>
                    <a:pt x="19050" y="0"/>
                  </a:ln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240" name="1265 Forma libre"/>
            <p:cNvSpPr/>
            <p:nvPr/>
          </p:nvSpPr>
          <p:spPr>
            <a:xfrm>
              <a:off x="3360718" y="5345525"/>
              <a:ext cx="26193" cy="14288"/>
            </a:xfrm>
            <a:custGeom>
              <a:avLst/>
              <a:gdLst>
                <a:gd name="connsiteX0" fmla="*/ 0 w 26193"/>
                <a:gd name="connsiteY0" fmla="*/ 0 h 14288"/>
                <a:gd name="connsiteX1" fmla="*/ 26193 w 26193"/>
                <a:gd name="connsiteY1" fmla="*/ 14288 h 14288"/>
                <a:gd name="connsiteX2" fmla="*/ 0 w 26193"/>
                <a:gd name="connsiteY2" fmla="*/ 0 h 14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193" h="14288">
                  <a:moveTo>
                    <a:pt x="0" y="0"/>
                  </a:moveTo>
                  <a:cubicBezTo>
                    <a:pt x="11525" y="9220"/>
                    <a:pt x="11333" y="11317"/>
                    <a:pt x="26193" y="14288"/>
                  </a:cubicBez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241" name="1266 Forma libre"/>
            <p:cNvSpPr/>
            <p:nvPr/>
          </p:nvSpPr>
          <p:spPr>
            <a:xfrm>
              <a:off x="3374764" y="5288855"/>
              <a:ext cx="13286" cy="18618"/>
            </a:xfrm>
            <a:custGeom>
              <a:avLst/>
              <a:gdLst>
                <a:gd name="connsiteX0" fmla="*/ 241 w 13286"/>
                <a:gd name="connsiteY0" fmla="*/ 18570 h 18618"/>
                <a:gd name="connsiteX1" fmla="*/ 5004 w 13286"/>
                <a:gd name="connsiteY1" fmla="*/ 6664 h 18618"/>
                <a:gd name="connsiteX2" fmla="*/ 12147 w 13286"/>
                <a:gd name="connsiteY2" fmla="*/ 1902 h 18618"/>
                <a:gd name="connsiteX3" fmla="*/ 241 w 13286"/>
                <a:gd name="connsiteY3" fmla="*/ 18570 h 18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286" h="18618">
                  <a:moveTo>
                    <a:pt x="241" y="18570"/>
                  </a:moveTo>
                  <a:cubicBezTo>
                    <a:pt x="-949" y="19364"/>
                    <a:pt x="2519" y="10142"/>
                    <a:pt x="5004" y="6664"/>
                  </a:cubicBezTo>
                  <a:cubicBezTo>
                    <a:pt x="6667" y="4335"/>
                    <a:pt x="10630" y="4329"/>
                    <a:pt x="12147" y="1902"/>
                  </a:cubicBezTo>
                  <a:cubicBezTo>
                    <a:pt x="17663" y="-6924"/>
                    <a:pt x="1431" y="17776"/>
                    <a:pt x="241" y="1857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242" name="1267 Forma libre"/>
            <p:cNvSpPr/>
            <p:nvPr/>
          </p:nvSpPr>
          <p:spPr>
            <a:xfrm>
              <a:off x="3334524" y="5452682"/>
              <a:ext cx="66675" cy="16668"/>
            </a:xfrm>
            <a:custGeom>
              <a:avLst/>
              <a:gdLst>
                <a:gd name="connsiteX0" fmla="*/ 0 w 66675"/>
                <a:gd name="connsiteY0" fmla="*/ 9525 h 16668"/>
                <a:gd name="connsiteX1" fmla="*/ 26194 w 66675"/>
                <a:gd name="connsiteY1" fmla="*/ 2381 h 16668"/>
                <a:gd name="connsiteX2" fmla="*/ 33337 w 66675"/>
                <a:gd name="connsiteY2" fmla="*/ 0 h 16668"/>
                <a:gd name="connsiteX3" fmla="*/ 40481 w 66675"/>
                <a:gd name="connsiteY3" fmla="*/ 7143 h 16668"/>
                <a:gd name="connsiteX4" fmla="*/ 45244 w 66675"/>
                <a:gd name="connsiteY4" fmla="*/ 14287 h 16668"/>
                <a:gd name="connsiteX5" fmla="*/ 52387 w 66675"/>
                <a:gd name="connsiteY5" fmla="*/ 16668 h 16668"/>
                <a:gd name="connsiteX6" fmla="*/ 66675 w 66675"/>
                <a:gd name="connsiteY6" fmla="*/ 9525 h 16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675" h="16668">
                  <a:moveTo>
                    <a:pt x="0" y="9525"/>
                  </a:moveTo>
                  <a:cubicBezTo>
                    <a:pt x="16827" y="6158"/>
                    <a:pt x="8068" y="8422"/>
                    <a:pt x="26194" y="2381"/>
                  </a:cubicBezTo>
                  <a:lnTo>
                    <a:pt x="33337" y="0"/>
                  </a:lnTo>
                  <a:cubicBezTo>
                    <a:pt x="35718" y="2381"/>
                    <a:pt x="38325" y="4556"/>
                    <a:pt x="40481" y="7143"/>
                  </a:cubicBezTo>
                  <a:cubicBezTo>
                    <a:pt x="42313" y="9342"/>
                    <a:pt x="43009" y="12499"/>
                    <a:pt x="45244" y="14287"/>
                  </a:cubicBezTo>
                  <a:cubicBezTo>
                    <a:pt x="47204" y="15855"/>
                    <a:pt x="50006" y="15874"/>
                    <a:pt x="52387" y="16668"/>
                  </a:cubicBezTo>
                  <a:cubicBezTo>
                    <a:pt x="66034" y="13939"/>
                    <a:pt x="62484" y="17907"/>
                    <a:pt x="66675" y="9525"/>
                  </a:cubicBez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243" name="1268 Forma libre"/>
            <p:cNvSpPr/>
            <p:nvPr/>
          </p:nvSpPr>
          <p:spPr>
            <a:xfrm>
              <a:off x="3339185" y="5259800"/>
              <a:ext cx="28575" cy="14288"/>
            </a:xfrm>
            <a:custGeom>
              <a:avLst/>
              <a:gdLst>
                <a:gd name="connsiteX0" fmla="*/ 0 w 28575"/>
                <a:gd name="connsiteY0" fmla="*/ 0 h 14288"/>
                <a:gd name="connsiteX1" fmla="*/ 11906 w 28575"/>
                <a:gd name="connsiteY1" fmla="*/ 4763 h 14288"/>
                <a:gd name="connsiteX2" fmla="*/ 28575 w 28575"/>
                <a:gd name="connsiteY2" fmla="*/ 14288 h 14288"/>
                <a:gd name="connsiteX3" fmla="*/ 7143 w 28575"/>
                <a:gd name="connsiteY3" fmla="*/ 4763 h 14288"/>
                <a:gd name="connsiteX4" fmla="*/ 0 w 28575"/>
                <a:gd name="connsiteY4" fmla="*/ 2382 h 14288"/>
                <a:gd name="connsiteX5" fmla="*/ 0 w 28575"/>
                <a:gd name="connsiteY5" fmla="*/ 0 h 14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575" h="14288">
                  <a:moveTo>
                    <a:pt x="0" y="0"/>
                  </a:moveTo>
                  <a:cubicBezTo>
                    <a:pt x="3969" y="1588"/>
                    <a:pt x="8170" y="2687"/>
                    <a:pt x="11906" y="4763"/>
                  </a:cubicBezTo>
                  <a:cubicBezTo>
                    <a:pt x="33526" y="16775"/>
                    <a:pt x="11286" y="8526"/>
                    <a:pt x="28575" y="14288"/>
                  </a:cubicBezTo>
                  <a:cubicBezTo>
                    <a:pt x="17254" y="6740"/>
                    <a:pt x="24147" y="10430"/>
                    <a:pt x="7143" y="4763"/>
                  </a:cubicBezTo>
                  <a:lnTo>
                    <a:pt x="0" y="2382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244" name="1269 Forma libre"/>
            <p:cNvSpPr/>
            <p:nvPr/>
          </p:nvSpPr>
          <p:spPr>
            <a:xfrm>
              <a:off x="3334168" y="5345218"/>
              <a:ext cx="9915" cy="28952"/>
            </a:xfrm>
            <a:custGeom>
              <a:avLst/>
              <a:gdLst>
                <a:gd name="connsiteX0" fmla="*/ 356 w 9915"/>
                <a:gd name="connsiteY0" fmla="*/ 307 h 28952"/>
                <a:gd name="connsiteX1" fmla="*/ 2737 w 9915"/>
                <a:gd name="connsiteY1" fmla="*/ 14595 h 28952"/>
                <a:gd name="connsiteX2" fmla="*/ 7500 w 9915"/>
                <a:gd name="connsiteY2" fmla="*/ 21739 h 28952"/>
                <a:gd name="connsiteX3" fmla="*/ 9881 w 9915"/>
                <a:gd name="connsiteY3" fmla="*/ 28882 h 28952"/>
                <a:gd name="connsiteX4" fmla="*/ 356 w 9915"/>
                <a:gd name="connsiteY4" fmla="*/ 307 h 28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15" h="28952">
                  <a:moveTo>
                    <a:pt x="356" y="307"/>
                  </a:moveTo>
                  <a:cubicBezTo>
                    <a:pt x="-835" y="-2074"/>
                    <a:pt x="1210" y="10014"/>
                    <a:pt x="2737" y="14595"/>
                  </a:cubicBezTo>
                  <a:cubicBezTo>
                    <a:pt x="3642" y="17310"/>
                    <a:pt x="6220" y="19179"/>
                    <a:pt x="7500" y="21739"/>
                  </a:cubicBezTo>
                  <a:cubicBezTo>
                    <a:pt x="8622" y="23984"/>
                    <a:pt x="8949" y="26552"/>
                    <a:pt x="9881" y="28882"/>
                  </a:cubicBezTo>
                  <a:cubicBezTo>
                    <a:pt x="10540" y="30530"/>
                    <a:pt x="1547" y="2688"/>
                    <a:pt x="356" y="307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245" name="1270 Forma libre"/>
            <p:cNvSpPr/>
            <p:nvPr/>
          </p:nvSpPr>
          <p:spPr>
            <a:xfrm>
              <a:off x="3282136" y="5297900"/>
              <a:ext cx="2588" cy="30957"/>
            </a:xfrm>
            <a:custGeom>
              <a:avLst/>
              <a:gdLst>
                <a:gd name="connsiteX0" fmla="*/ 0 w 2588"/>
                <a:gd name="connsiteY0" fmla="*/ 0 h 30957"/>
                <a:gd name="connsiteX1" fmla="*/ 2382 w 2588"/>
                <a:gd name="connsiteY1" fmla="*/ 30957 h 30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88" h="30957">
                  <a:moveTo>
                    <a:pt x="0" y="0"/>
                  </a:moveTo>
                  <a:cubicBezTo>
                    <a:pt x="3628" y="18134"/>
                    <a:pt x="2382" y="7859"/>
                    <a:pt x="2382" y="30957"/>
                  </a:cubicBez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246" name="1271 Forma libre"/>
            <p:cNvSpPr/>
            <p:nvPr/>
          </p:nvSpPr>
          <p:spPr>
            <a:xfrm>
              <a:off x="3305949" y="5283613"/>
              <a:ext cx="28575" cy="28575"/>
            </a:xfrm>
            <a:custGeom>
              <a:avLst/>
              <a:gdLst>
                <a:gd name="connsiteX0" fmla="*/ 0 w 28575"/>
                <a:gd name="connsiteY0" fmla="*/ 0 h 28575"/>
                <a:gd name="connsiteX1" fmla="*/ 11906 w 28575"/>
                <a:gd name="connsiteY1" fmla="*/ 4762 h 28575"/>
                <a:gd name="connsiteX2" fmla="*/ 19050 w 28575"/>
                <a:gd name="connsiteY2" fmla="*/ 7144 h 28575"/>
                <a:gd name="connsiteX3" fmla="*/ 23812 w 28575"/>
                <a:gd name="connsiteY3" fmla="*/ 14287 h 28575"/>
                <a:gd name="connsiteX4" fmla="*/ 28575 w 28575"/>
                <a:gd name="connsiteY4" fmla="*/ 28575 h 28575"/>
                <a:gd name="connsiteX5" fmla="*/ 0 w 28575"/>
                <a:gd name="connsiteY5" fmla="*/ 0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575" h="28575">
                  <a:moveTo>
                    <a:pt x="0" y="0"/>
                  </a:moveTo>
                  <a:cubicBezTo>
                    <a:pt x="3969" y="1587"/>
                    <a:pt x="7904" y="3261"/>
                    <a:pt x="11906" y="4762"/>
                  </a:cubicBezTo>
                  <a:cubicBezTo>
                    <a:pt x="14256" y="5643"/>
                    <a:pt x="17090" y="5576"/>
                    <a:pt x="19050" y="7144"/>
                  </a:cubicBezTo>
                  <a:cubicBezTo>
                    <a:pt x="21285" y="8932"/>
                    <a:pt x="22650" y="11672"/>
                    <a:pt x="23812" y="14287"/>
                  </a:cubicBezTo>
                  <a:cubicBezTo>
                    <a:pt x="25851" y="18875"/>
                    <a:pt x="26987" y="23812"/>
                    <a:pt x="28575" y="28575"/>
                  </a:cubicBez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247" name="1272 Forma libre"/>
            <p:cNvSpPr/>
            <p:nvPr/>
          </p:nvSpPr>
          <p:spPr>
            <a:xfrm>
              <a:off x="3379550" y="5500307"/>
              <a:ext cx="4980" cy="26193"/>
            </a:xfrm>
            <a:custGeom>
              <a:avLst/>
              <a:gdLst>
                <a:gd name="connsiteX0" fmla="*/ 4980 w 4980"/>
                <a:gd name="connsiteY0" fmla="*/ 0 h 26193"/>
                <a:gd name="connsiteX1" fmla="*/ 218 w 4980"/>
                <a:gd name="connsiteY1" fmla="*/ 26193 h 26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80" h="26193">
                  <a:moveTo>
                    <a:pt x="4980" y="0"/>
                  </a:moveTo>
                  <a:cubicBezTo>
                    <a:pt x="-1551" y="16328"/>
                    <a:pt x="218" y="7632"/>
                    <a:pt x="218" y="26193"/>
                  </a:cubicBez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248" name="1273 Forma libre"/>
            <p:cNvSpPr/>
            <p:nvPr/>
          </p:nvSpPr>
          <p:spPr>
            <a:xfrm>
              <a:off x="3360316" y="5545383"/>
              <a:ext cx="32012" cy="9977"/>
            </a:xfrm>
            <a:custGeom>
              <a:avLst/>
              <a:gdLst>
                <a:gd name="connsiteX0" fmla="*/ 402 w 32012"/>
                <a:gd name="connsiteY0" fmla="*/ 167 h 9977"/>
                <a:gd name="connsiteX1" fmla="*/ 14689 w 32012"/>
                <a:gd name="connsiteY1" fmla="*/ 2549 h 9977"/>
                <a:gd name="connsiteX2" fmla="*/ 31358 w 32012"/>
                <a:gd name="connsiteY2" fmla="*/ 7311 h 9977"/>
                <a:gd name="connsiteX3" fmla="*/ 402 w 32012"/>
                <a:gd name="connsiteY3" fmla="*/ 167 h 9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012" h="9977">
                  <a:moveTo>
                    <a:pt x="402" y="167"/>
                  </a:moveTo>
                  <a:cubicBezTo>
                    <a:pt x="-2376" y="-627"/>
                    <a:pt x="9955" y="1602"/>
                    <a:pt x="14689" y="2549"/>
                  </a:cubicBezTo>
                  <a:cubicBezTo>
                    <a:pt x="22166" y="4045"/>
                    <a:pt x="24548" y="5041"/>
                    <a:pt x="31358" y="7311"/>
                  </a:cubicBezTo>
                  <a:cubicBezTo>
                    <a:pt x="37104" y="15932"/>
                    <a:pt x="3180" y="961"/>
                    <a:pt x="402" y="167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249" name="1274 Forma libre"/>
            <p:cNvSpPr/>
            <p:nvPr/>
          </p:nvSpPr>
          <p:spPr>
            <a:xfrm>
              <a:off x="3379745" y="5597938"/>
              <a:ext cx="4785" cy="21466"/>
            </a:xfrm>
            <a:custGeom>
              <a:avLst/>
              <a:gdLst>
                <a:gd name="connsiteX0" fmla="*/ 4785 w 4785"/>
                <a:gd name="connsiteY0" fmla="*/ 0 h 21466"/>
                <a:gd name="connsiteX1" fmla="*/ 23 w 4785"/>
                <a:gd name="connsiteY1" fmla="*/ 21431 h 21466"/>
                <a:gd name="connsiteX2" fmla="*/ 4785 w 4785"/>
                <a:gd name="connsiteY2" fmla="*/ 0 h 21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85" h="21466">
                  <a:moveTo>
                    <a:pt x="4785" y="0"/>
                  </a:moveTo>
                  <a:cubicBezTo>
                    <a:pt x="4785" y="0"/>
                    <a:pt x="1368" y="18070"/>
                    <a:pt x="23" y="21431"/>
                  </a:cubicBezTo>
                  <a:cubicBezTo>
                    <a:pt x="-394" y="22473"/>
                    <a:pt x="4785" y="0"/>
                    <a:pt x="4785" y="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250" name="1275 Forma libre"/>
            <p:cNvSpPr/>
            <p:nvPr/>
          </p:nvSpPr>
          <p:spPr>
            <a:xfrm>
              <a:off x="3258187" y="5343132"/>
              <a:ext cx="17691" cy="14595"/>
            </a:xfrm>
            <a:custGeom>
              <a:avLst/>
              <a:gdLst>
                <a:gd name="connsiteX0" fmla="*/ 137 w 17691"/>
                <a:gd name="connsiteY0" fmla="*/ 12 h 14595"/>
                <a:gd name="connsiteX1" fmla="*/ 9662 w 17691"/>
                <a:gd name="connsiteY1" fmla="*/ 11918 h 14595"/>
                <a:gd name="connsiteX2" fmla="*/ 16806 w 17691"/>
                <a:gd name="connsiteY2" fmla="*/ 14300 h 14595"/>
                <a:gd name="connsiteX3" fmla="*/ 137 w 17691"/>
                <a:gd name="connsiteY3" fmla="*/ 12 h 14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691" h="14595">
                  <a:moveTo>
                    <a:pt x="137" y="12"/>
                  </a:moveTo>
                  <a:cubicBezTo>
                    <a:pt x="-1054" y="-385"/>
                    <a:pt x="5803" y="8610"/>
                    <a:pt x="9662" y="11918"/>
                  </a:cubicBezTo>
                  <a:cubicBezTo>
                    <a:pt x="11568" y="13552"/>
                    <a:pt x="14561" y="13177"/>
                    <a:pt x="16806" y="14300"/>
                  </a:cubicBezTo>
                  <a:cubicBezTo>
                    <a:pt x="22189" y="16992"/>
                    <a:pt x="1328" y="409"/>
                    <a:pt x="137" y="12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251" name="1276 Forma libre"/>
            <p:cNvSpPr/>
            <p:nvPr/>
          </p:nvSpPr>
          <p:spPr>
            <a:xfrm>
              <a:off x="3269851" y="5251786"/>
              <a:ext cx="2763" cy="26775"/>
            </a:xfrm>
            <a:custGeom>
              <a:avLst/>
              <a:gdLst>
                <a:gd name="connsiteX0" fmla="*/ 2760 w 2763"/>
                <a:gd name="connsiteY0" fmla="*/ 0 h 26775"/>
                <a:gd name="connsiteX1" fmla="*/ 379 w 2763"/>
                <a:gd name="connsiteY1" fmla="*/ 26194 h 26775"/>
                <a:gd name="connsiteX2" fmla="*/ 2760 w 2763"/>
                <a:gd name="connsiteY2" fmla="*/ 0 h 26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63" h="26775">
                  <a:moveTo>
                    <a:pt x="2760" y="0"/>
                  </a:moveTo>
                  <a:cubicBezTo>
                    <a:pt x="2760" y="0"/>
                    <a:pt x="2957" y="17814"/>
                    <a:pt x="379" y="26194"/>
                  </a:cubicBezTo>
                  <a:cubicBezTo>
                    <a:pt x="-1222" y="31396"/>
                    <a:pt x="2760" y="0"/>
                    <a:pt x="2760" y="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252" name="1277 Forma libre"/>
            <p:cNvSpPr/>
            <p:nvPr/>
          </p:nvSpPr>
          <p:spPr>
            <a:xfrm>
              <a:off x="3291511" y="5373968"/>
              <a:ext cx="16867" cy="16902"/>
            </a:xfrm>
            <a:custGeom>
              <a:avLst/>
              <a:gdLst>
                <a:gd name="connsiteX0" fmla="*/ 16819 w 16867"/>
                <a:gd name="connsiteY0" fmla="*/ 132 h 16902"/>
                <a:gd name="connsiteX1" fmla="*/ 4913 w 16867"/>
                <a:gd name="connsiteY1" fmla="*/ 9657 h 16902"/>
                <a:gd name="connsiteX2" fmla="*/ 150 w 16867"/>
                <a:gd name="connsiteY2" fmla="*/ 16801 h 16902"/>
                <a:gd name="connsiteX3" fmla="*/ 16819 w 16867"/>
                <a:gd name="connsiteY3" fmla="*/ 132 h 16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867" h="16902">
                  <a:moveTo>
                    <a:pt x="16819" y="132"/>
                  </a:moveTo>
                  <a:cubicBezTo>
                    <a:pt x="17613" y="-1059"/>
                    <a:pt x="8507" y="6063"/>
                    <a:pt x="4913" y="9657"/>
                  </a:cubicBezTo>
                  <a:cubicBezTo>
                    <a:pt x="2889" y="11681"/>
                    <a:pt x="2385" y="15013"/>
                    <a:pt x="150" y="16801"/>
                  </a:cubicBezTo>
                  <a:cubicBezTo>
                    <a:pt x="-1810" y="18369"/>
                    <a:pt x="16025" y="1323"/>
                    <a:pt x="16819" y="132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253" name="1278 Forma libre"/>
            <p:cNvSpPr/>
            <p:nvPr/>
          </p:nvSpPr>
          <p:spPr>
            <a:xfrm>
              <a:off x="3322618" y="5488400"/>
              <a:ext cx="15081" cy="12961"/>
            </a:xfrm>
            <a:custGeom>
              <a:avLst/>
              <a:gdLst>
                <a:gd name="connsiteX0" fmla="*/ 0 w 15081"/>
                <a:gd name="connsiteY0" fmla="*/ 0 h 12961"/>
                <a:gd name="connsiteX1" fmla="*/ 11906 w 15081"/>
                <a:gd name="connsiteY1" fmla="*/ 9525 h 12961"/>
                <a:gd name="connsiteX2" fmla="*/ 0 w 15081"/>
                <a:gd name="connsiteY2" fmla="*/ 0 h 12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081" h="12961">
                  <a:moveTo>
                    <a:pt x="0" y="0"/>
                  </a:moveTo>
                  <a:cubicBezTo>
                    <a:pt x="0" y="0"/>
                    <a:pt x="8312" y="5931"/>
                    <a:pt x="11906" y="9525"/>
                  </a:cubicBezTo>
                  <a:cubicBezTo>
                    <a:pt x="23399" y="21019"/>
                    <a:pt x="0" y="0"/>
                    <a:pt x="0" y="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254" name="1279 Forma libre"/>
            <p:cNvSpPr/>
            <p:nvPr/>
          </p:nvSpPr>
          <p:spPr>
            <a:xfrm>
              <a:off x="3322618" y="5407438"/>
              <a:ext cx="33337" cy="0"/>
            </a:xfrm>
            <a:custGeom>
              <a:avLst/>
              <a:gdLst>
                <a:gd name="connsiteX0" fmla="*/ 0 w 33337"/>
                <a:gd name="connsiteY0" fmla="*/ 0 h 0"/>
                <a:gd name="connsiteX1" fmla="*/ 33337 w 33337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337">
                  <a:moveTo>
                    <a:pt x="0" y="0"/>
                  </a:moveTo>
                  <a:lnTo>
                    <a:pt x="33337" y="0"/>
                  </a:ln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255" name="1280 Forma libre"/>
            <p:cNvSpPr/>
            <p:nvPr/>
          </p:nvSpPr>
          <p:spPr>
            <a:xfrm>
              <a:off x="3296424" y="5426488"/>
              <a:ext cx="2844" cy="42862"/>
            </a:xfrm>
            <a:custGeom>
              <a:avLst/>
              <a:gdLst>
                <a:gd name="connsiteX0" fmla="*/ 0 w 2844"/>
                <a:gd name="connsiteY0" fmla="*/ 0 h 42862"/>
                <a:gd name="connsiteX1" fmla="*/ 2381 w 2844"/>
                <a:gd name="connsiteY1" fmla="*/ 42862 h 42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44" h="42862">
                  <a:moveTo>
                    <a:pt x="0" y="0"/>
                  </a:moveTo>
                  <a:cubicBezTo>
                    <a:pt x="4404" y="22024"/>
                    <a:pt x="2381" y="7859"/>
                    <a:pt x="2381" y="42862"/>
                  </a:cubicBez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256" name="1281 Forma libre"/>
            <p:cNvSpPr/>
            <p:nvPr/>
          </p:nvSpPr>
          <p:spPr>
            <a:xfrm>
              <a:off x="3301186" y="5536025"/>
              <a:ext cx="16669" cy="2382"/>
            </a:xfrm>
            <a:custGeom>
              <a:avLst/>
              <a:gdLst>
                <a:gd name="connsiteX0" fmla="*/ 0 w 16669"/>
                <a:gd name="connsiteY0" fmla="*/ 2382 h 2382"/>
                <a:gd name="connsiteX1" fmla="*/ 16669 w 16669"/>
                <a:gd name="connsiteY1" fmla="*/ 0 h 2382"/>
                <a:gd name="connsiteX2" fmla="*/ 0 w 16669"/>
                <a:gd name="connsiteY2" fmla="*/ 2382 h 2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669" h="2382">
                  <a:moveTo>
                    <a:pt x="0" y="2382"/>
                  </a:moveTo>
                  <a:cubicBezTo>
                    <a:pt x="0" y="2382"/>
                    <a:pt x="11458" y="2084"/>
                    <a:pt x="16669" y="0"/>
                  </a:cubicBezTo>
                  <a:cubicBezTo>
                    <a:pt x="16674" y="-2"/>
                    <a:pt x="0" y="2382"/>
                    <a:pt x="0" y="2382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257" name="1282 Forma libre"/>
            <p:cNvSpPr/>
            <p:nvPr/>
          </p:nvSpPr>
          <p:spPr>
            <a:xfrm>
              <a:off x="3286409" y="5488253"/>
              <a:ext cx="10015" cy="28748"/>
            </a:xfrm>
            <a:custGeom>
              <a:avLst/>
              <a:gdLst>
                <a:gd name="connsiteX0" fmla="*/ 490 w 10015"/>
                <a:gd name="connsiteY0" fmla="*/ 28722 h 28748"/>
                <a:gd name="connsiteX1" fmla="*/ 2871 w 10015"/>
                <a:gd name="connsiteY1" fmla="*/ 4910 h 28748"/>
                <a:gd name="connsiteX2" fmla="*/ 10015 w 10015"/>
                <a:gd name="connsiteY2" fmla="*/ 147 h 28748"/>
                <a:gd name="connsiteX3" fmla="*/ 490 w 10015"/>
                <a:gd name="connsiteY3" fmla="*/ 28722 h 28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15" h="28748">
                  <a:moveTo>
                    <a:pt x="490" y="28722"/>
                  </a:moveTo>
                  <a:cubicBezTo>
                    <a:pt x="-701" y="29516"/>
                    <a:pt x="348" y="12478"/>
                    <a:pt x="2871" y="4910"/>
                  </a:cubicBezTo>
                  <a:cubicBezTo>
                    <a:pt x="3776" y="2195"/>
                    <a:pt x="10015" y="3009"/>
                    <a:pt x="10015" y="147"/>
                  </a:cubicBezTo>
                  <a:cubicBezTo>
                    <a:pt x="10015" y="-2363"/>
                    <a:pt x="1681" y="27928"/>
                    <a:pt x="490" y="28722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258" name="1283 Forma libre"/>
            <p:cNvSpPr/>
            <p:nvPr/>
          </p:nvSpPr>
          <p:spPr>
            <a:xfrm>
              <a:off x="3332035" y="5564580"/>
              <a:ext cx="21240" cy="11597"/>
            </a:xfrm>
            <a:custGeom>
              <a:avLst/>
              <a:gdLst>
                <a:gd name="connsiteX0" fmla="*/ 108 w 21240"/>
                <a:gd name="connsiteY0" fmla="*/ 20 h 11597"/>
                <a:gd name="connsiteX1" fmla="*/ 12014 w 21240"/>
                <a:gd name="connsiteY1" fmla="*/ 7164 h 11597"/>
                <a:gd name="connsiteX2" fmla="*/ 19158 w 21240"/>
                <a:gd name="connsiteY2" fmla="*/ 9545 h 11597"/>
                <a:gd name="connsiteX3" fmla="*/ 108 w 21240"/>
                <a:gd name="connsiteY3" fmla="*/ 20 h 11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240" h="11597">
                  <a:moveTo>
                    <a:pt x="108" y="20"/>
                  </a:moveTo>
                  <a:cubicBezTo>
                    <a:pt x="-1083" y="-377"/>
                    <a:pt x="7874" y="5094"/>
                    <a:pt x="12014" y="7164"/>
                  </a:cubicBezTo>
                  <a:cubicBezTo>
                    <a:pt x="14259" y="8287"/>
                    <a:pt x="17198" y="7977"/>
                    <a:pt x="19158" y="9545"/>
                  </a:cubicBezTo>
                  <a:cubicBezTo>
                    <a:pt x="28913" y="17349"/>
                    <a:pt x="1299" y="417"/>
                    <a:pt x="108" y="2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259" name="1284 Forma libre"/>
            <p:cNvSpPr/>
            <p:nvPr/>
          </p:nvSpPr>
          <p:spPr>
            <a:xfrm>
              <a:off x="3320236" y="5602700"/>
              <a:ext cx="9373" cy="13142"/>
            </a:xfrm>
            <a:custGeom>
              <a:avLst/>
              <a:gdLst>
                <a:gd name="connsiteX0" fmla="*/ 0 w 9373"/>
                <a:gd name="connsiteY0" fmla="*/ 0 h 13142"/>
                <a:gd name="connsiteX1" fmla="*/ 7144 w 9373"/>
                <a:gd name="connsiteY1" fmla="*/ 11907 h 13142"/>
                <a:gd name="connsiteX2" fmla="*/ 0 w 9373"/>
                <a:gd name="connsiteY2" fmla="*/ 0 h 13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373" h="13142">
                  <a:moveTo>
                    <a:pt x="0" y="0"/>
                  </a:moveTo>
                  <a:cubicBezTo>
                    <a:pt x="0" y="0"/>
                    <a:pt x="3490" y="9065"/>
                    <a:pt x="7144" y="11907"/>
                  </a:cubicBezTo>
                  <a:cubicBezTo>
                    <a:pt x="14880" y="17924"/>
                    <a:pt x="0" y="0"/>
                    <a:pt x="0" y="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260" name="1285 Forma libre"/>
            <p:cNvSpPr/>
            <p:nvPr/>
          </p:nvSpPr>
          <p:spPr>
            <a:xfrm>
              <a:off x="3260705" y="5381244"/>
              <a:ext cx="5329" cy="29694"/>
            </a:xfrm>
            <a:custGeom>
              <a:avLst/>
              <a:gdLst>
                <a:gd name="connsiteX0" fmla="*/ 0 w 5329"/>
                <a:gd name="connsiteY0" fmla="*/ 0 h 29694"/>
                <a:gd name="connsiteX1" fmla="*/ 4763 w 5329"/>
                <a:gd name="connsiteY1" fmla="*/ 28575 h 29694"/>
                <a:gd name="connsiteX2" fmla="*/ 0 w 5329"/>
                <a:gd name="connsiteY2" fmla="*/ 0 h 29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29" h="29694">
                  <a:moveTo>
                    <a:pt x="0" y="0"/>
                  </a:moveTo>
                  <a:cubicBezTo>
                    <a:pt x="0" y="0"/>
                    <a:pt x="1710" y="19414"/>
                    <a:pt x="4763" y="28575"/>
                  </a:cubicBezTo>
                  <a:cubicBezTo>
                    <a:pt x="7395" y="36472"/>
                    <a:pt x="0" y="0"/>
                    <a:pt x="0" y="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261" name="1286 Forma libre"/>
            <p:cNvSpPr/>
            <p:nvPr/>
          </p:nvSpPr>
          <p:spPr>
            <a:xfrm>
              <a:off x="3257368" y="5445538"/>
              <a:ext cx="5718" cy="45244"/>
            </a:xfrm>
            <a:custGeom>
              <a:avLst/>
              <a:gdLst>
                <a:gd name="connsiteX0" fmla="*/ 5718 w 5718"/>
                <a:gd name="connsiteY0" fmla="*/ 0 h 45244"/>
                <a:gd name="connsiteX1" fmla="*/ 956 w 5718"/>
                <a:gd name="connsiteY1" fmla="*/ 45244 h 45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18" h="45244">
                  <a:moveTo>
                    <a:pt x="5718" y="0"/>
                  </a:moveTo>
                  <a:cubicBezTo>
                    <a:pt x="-3171" y="22224"/>
                    <a:pt x="956" y="7632"/>
                    <a:pt x="956" y="45244"/>
                  </a:cubicBez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262" name="1287 Forma libre"/>
            <p:cNvSpPr/>
            <p:nvPr/>
          </p:nvSpPr>
          <p:spPr>
            <a:xfrm>
              <a:off x="3257880" y="5546893"/>
              <a:ext cx="29695" cy="22789"/>
            </a:xfrm>
            <a:custGeom>
              <a:avLst/>
              <a:gdLst>
                <a:gd name="connsiteX0" fmla="*/ 444 w 29695"/>
                <a:gd name="connsiteY0" fmla="*/ 1039 h 22789"/>
                <a:gd name="connsiteX1" fmla="*/ 12350 w 29695"/>
                <a:gd name="connsiteY1" fmla="*/ 3420 h 22789"/>
                <a:gd name="connsiteX2" fmla="*/ 26638 w 29695"/>
                <a:gd name="connsiteY2" fmla="*/ 12945 h 22789"/>
                <a:gd name="connsiteX3" fmla="*/ 29019 w 29695"/>
                <a:gd name="connsiteY3" fmla="*/ 20089 h 22789"/>
                <a:gd name="connsiteX4" fmla="*/ 444 w 29695"/>
                <a:gd name="connsiteY4" fmla="*/ 1039 h 22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695" h="22789">
                  <a:moveTo>
                    <a:pt x="444" y="1039"/>
                  </a:moveTo>
                  <a:cubicBezTo>
                    <a:pt x="-2334" y="-1739"/>
                    <a:pt x="8666" y="1745"/>
                    <a:pt x="12350" y="3420"/>
                  </a:cubicBezTo>
                  <a:cubicBezTo>
                    <a:pt x="17561" y="5789"/>
                    <a:pt x="26638" y="12945"/>
                    <a:pt x="26638" y="12945"/>
                  </a:cubicBezTo>
                  <a:cubicBezTo>
                    <a:pt x="27432" y="15326"/>
                    <a:pt x="27897" y="17844"/>
                    <a:pt x="29019" y="20089"/>
                  </a:cubicBezTo>
                  <a:cubicBezTo>
                    <a:pt x="34662" y="31375"/>
                    <a:pt x="3222" y="3817"/>
                    <a:pt x="444" y="1039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263" name="1288 Forma libre"/>
            <p:cNvSpPr/>
            <p:nvPr/>
          </p:nvSpPr>
          <p:spPr>
            <a:xfrm>
              <a:off x="3262869" y="5599977"/>
              <a:ext cx="19279" cy="26615"/>
            </a:xfrm>
            <a:custGeom>
              <a:avLst/>
              <a:gdLst>
                <a:gd name="connsiteX0" fmla="*/ 217 w 19279"/>
                <a:gd name="connsiteY0" fmla="*/ 342 h 26615"/>
                <a:gd name="connsiteX1" fmla="*/ 9742 w 19279"/>
                <a:gd name="connsiteY1" fmla="*/ 12248 h 26615"/>
                <a:gd name="connsiteX2" fmla="*/ 16886 w 19279"/>
                <a:gd name="connsiteY2" fmla="*/ 17011 h 26615"/>
                <a:gd name="connsiteX3" fmla="*/ 19267 w 19279"/>
                <a:gd name="connsiteY3" fmla="*/ 26536 h 26615"/>
                <a:gd name="connsiteX4" fmla="*/ 217 w 19279"/>
                <a:gd name="connsiteY4" fmla="*/ 342 h 26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79" h="26615">
                  <a:moveTo>
                    <a:pt x="217" y="342"/>
                  </a:moveTo>
                  <a:cubicBezTo>
                    <a:pt x="-1370" y="-2039"/>
                    <a:pt x="6148" y="8654"/>
                    <a:pt x="9742" y="12248"/>
                  </a:cubicBezTo>
                  <a:cubicBezTo>
                    <a:pt x="11766" y="14272"/>
                    <a:pt x="15298" y="14630"/>
                    <a:pt x="16886" y="17011"/>
                  </a:cubicBezTo>
                  <a:cubicBezTo>
                    <a:pt x="18701" y="19734"/>
                    <a:pt x="18232" y="23431"/>
                    <a:pt x="19267" y="26536"/>
                  </a:cubicBezTo>
                  <a:cubicBezTo>
                    <a:pt x="19828" y="28220"/>
                    <a:pt x="1804" y="2723"/>
                    <a:pt x="217" y="342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264" name="1289 Forma libre"/>
            <p:cNvSpPr/>
            <p:nvPr/>
          </p:nvSpPr>
          <p:spPr>
            <a:xfrm>
              <a:off x="3216076" y="5383301"/>
              <a:ext cx="19050" cy="54769"/>
            </a:xfrm>
            <a:custGeom>
              <a:avLst/>
              <a:gdLst>
                <a:gd name="connsiteX0" fmla="*/ 0 w 19050"/>
                <a:gd name="connsiteY0" fmla="*/ 54769 h 54769"/>
                <a:gd name="connsiteX1" fmla="*/ 4762 w 19050"/>
                <a:gd name="connsiteY1" fmla="*/ 30956 h 54769"/>
                <a:gd name="connsiteX2" fmla="*/ 14287 w 19050"/>
                <a:gd name="connsiteY2" fmla="*/ 16669 h 54769"/>
                <a:gd name="connsiteX3" fmla="*/ 19050 w 19050"/>
                <a:gd name="connsiteY3" fmla="*/ 9525 h 54769"/>
                <a:gd name="connsiteX4" fmla="*/ 19050 w 19050"/>
                <a:gd name="connsiteY4" fmla="*/ 0 h 54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54769">
                  <a:moveTo>
                    <a:pt x="0" y="54769"/>
                  </a:moveTo>
                  <a:cubicBezTo>
                    <a:pt x="1587" y="46831"/>
                    <a:pt x="272" y="37691"/>
                    <a:pt x="4762" y="30956"/>
                  </a:cubicBezTo>
                  <a:lnTo>
                    <a:pt x="14287" y="16669"/>
                  </a:lnTo>
                  <a:cubicBezTo>
                    <a:pt x="15875" y="14288"/>
                    <a:pt x="19050" y="12387"/>
                    <a:pt x="19050" y="9525"/>
                  </a:cubicBezTo>
                  <a:lnTo>
                    <a:pt x="19050" y="0"/>
                  </a:ln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265" name="1290 Forma libre"/>
            <p:cNvSpPr/>
            <p:nvPr/>
          </p:nvSpPr>
          <p:spPr>
            <a:xfrm>
              <a:off x="3204170" y="5349963"/>
              <a:ext cx="26193" cy="14288"/>
            </a:xfrm>
            <a:custGeom>
              <a:avLst/>
              <a:gdLst>
                <a:gd name="connsiteX0" fmla="*/ 0 w 26193"/>
                <a:gd name="connsiteY0" fmla="*/ 0 h 14288"/>
                <a:gd name="connsiteX1" fmla="*/ 26193 w 26193"/>
                <a:gd name="connsiteY1" fmla="*/ 14288 h 14288"/>
                <a:gd name="connsiteX2" fmla="*/ 0 w 26193"/>
                <a:gd name="connsiteY2" fmla="*/ 0 h 14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193" h="14288">
                  <a:moveTo>
                    <a:pt x="0" y="0"/>
                  </a:moveTo>
                  <a:cubicBezTo>
                    <a:pt x="11525" y="9220"/>
                    <a:pt x="11333" y="11317"/>
                    <a:pt x="26193" y="14288"/>
                  </a:cubicBez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266" name="1291 Forma libre"/>
            <p:cNvSpPr/>
            <p:nvPr/>
          </p:nvSpPr>
          <p:spPr>
            <a:xfrm>
              <a:off x="3218216" y="5293293"/>
              <a:ext cx="13286" cy="18618"/>
            </a:xfrm>
            <a:custGeom>
              <a:avLst/>
              <a:gdLst>
                <a:gd name="connsiteX0" fmla="*/ 241 w 13286"/>
                <a:gd name="connsiteY0" fmla="*/ 18570 h 18618"/>
                <a:gd name="connsiteX1" fmla="*/ 5004 w 13286"/>
                <a:gd name="connsiteY1" fmla="*/ 6664 h 18618"/>
                <a:gd name="connsiteX2" fmla="*/ 12147 w 13286"/>
                <a:gd name="connsiteY2" fmla="*/ 1902 h 18618"/>
                <a:gd name="connsiteX3" fmla="*/ 241 w 13286"/>
                <a:gd name="connsiteY3" fmla="*/ 18570 h 18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286" h="18618">
                  <a:moveTo>
                    <a:pt x="241" y="18570"/>
                  </a:moveTo>
                  <a:cubicBezTo>
                    <a:pt x="-949" y="19364"/>
                    <a:pt x="2519" y="10142"/>
                    <a:pt x="5004" y="6664"/>
                  </a:cubicBezTo>
                  <a:cubicBezTo>
                    <a:pt x="6667" y="4335"/>
                    <a:pt x="10630" y="4329"/>
                    <a:pt x="12147" y="1902"/>
                  </a:cubicBezTo>
                  <a:cubicBezTo>
                    <a:pt x="17663" y="-6924"/>
                    <a:pt x="1431" y="17776"/>
                    <a:pt x="241" y="1857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267" name="1292 Forma libre"/>
            <p:cNvSpPr/>
            <p:nvPr/>
          </p:nvSpPr>
          <p:spPr>
            <a:xfrm>
              <a:off x="3177976" y="5457120"/>
              <a:ext cx="66675" cy="16668"/>
            </a:xfrm>
            <a:custGeom>
              <a:avLst/>
              <a:gdLst>
                <a:gd name="connsiteX0" fmla="*/ 0 w 66675"/>
                <a:gd name="connsiteY0" fmla="*/ 9525 h 16668"/>
                <a:gd name="connsiteX1" fmla="*/ 26194 w 66675"/>
                <a:gd name="connsiteY1" fmla="*/ 2381 h 16668"/>
                <a:gd name="connsiteX2" fmla="*/ 33337 w 66675"/>
                <a:gd name="connsiteY2" fmla="*/ 0 h 16668"/>
                <a:gd name="connsiteX3" fmla="*/ 40481 w 66675"/>
                <a:gd name="connsiteY3" fmla="*/ 7143 h 16668"/>
                <a:gd name="connsiteX4" fmla="*/ 45244 w 66675"/>
                <a:gd name="connsiteY4" fmla="*/ 14287 h 16668"/>
                <a:gd name="connsiteX5" fmla="*/ 52387 w 66675"/>
                <a:gd name="connsiteY5" fmla="*/ 16668 h 16668"/>
                <a:gd name="connsiteX6" fmla="*/ 66675 w 66675"/>
                <a:gd name="connsiteY6" fmla="*/ 9525 h 16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675" h="16668">
                  <a:moveTo>
                    <a:pt x="0" y="9525"/>
                  </a:moveTo>
                  <a:cubicBezTo>
                    <a:pt x="16827" y="6158"/>
                    <a:pt x="8068" y="8422"/>
                    <a:pt x="26194" y="2381"/>
                  </a:cubicBezTo>
                  <a:lnTo>
                    <a:pt x="33337" y="0"/>
                  </a:lnTo>
                  <a:cubicBezTo>
                    <a:pt x="35718" y="2381"/>
                    <a:pt x="38325" y="4556"/>
                    <a:pt x="40481" y="7143"/>
                  </a:cubicBezTo>
                  <a:cubicBezTo>
                    <a:pt x="42313" y="9342"/>
                    <a:pt x="43009" y="12499"/>
                    <a:pt x="45244" y="14287"/>
                  </a:cubicBezTo>
                  <a:cubicBezTo>
                    <a:pt x="47204" y="15855"/>
                    <a:pt x="50006" y="15874"/>
                    <a:pt x="52387" y="16668"/>
                  </a:cubicBezTo>
                  <a:cubicBezTo>
                    <a:pt x="66034" y="13939"/>
                    <a:pt x="62484" y="17907"/>
                    <a:pt x="66675" y="9525"/>
                  </a:cubicBez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268" name="1293 Forma libre"/>
            <p:cNvSpPr/>
            <p:nvPr/>
          </p:nvSpPr>
          <p:spPr>
            <a:xfrm>
              <a:off x="3182637" y="5264238"/>
              <a:ext cx="28575" cy="14288"/>
            </a:xfrm>
            <a:custGeom>
              <a:avLst/>
              <a:gdLst>
                <a:gd name="connsiteX0" fmla="*/ 0 w 28575"/>
                <a:gd name="connsiteY0" fmla="*/ 0 h 14288"/>
                <a:gd name="connsiteX1" fmla="*/ 11906 w 28575"/>
                <a:gd name="connsiteY1" fmla="*/ 4763 h 14288"/>
                <a:gd name="connsiteX2" fmla="*/ 28575 w 28575"/>
                <a:gd name="connsiteY2" fmla="*/ 14288 h 14288"/>
                <a:gd name="connsiteX3" fmla="*/ 7143 w 28575"/>
                <a:gd name="connsiteY3" fmla="*/ 4763 h 14288"/>
                <a:gd name="connsiteX4" fmla="*/ 0 w 28575"/>
                <a:gd name="connsiteY4" fmla="*/ 2382 h 14288"/>
                <a:gd name="connsiteX5" fmla="*/ 0 w 28575"/>
                <a:gd name="connsiteY5" fmla="*/ 0 h 14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575" h="14288">
                  <a:moveTo>
                    <a:pt x="0" y="0"/>
                  </a:moveTo>
                  <a:cubicBezTo>
                    <a:pt x="3969" y="1588"/>
                    <a:pt x="8170" y="2687"/>
                    <a:pt x="11906" y="4763"/>
                  </a:cubicBezTo>
                  <a:cubicBezTo>
                    <a:pt x="33526" y="16775"/>
                    <a:pt x="11286" y="8526"/>
                    <a:pt x="28575" y="14288"/>
                  </a:cubicBezTo>
                  <a:cubicBezTo>
                    <a:pt x="17254" y="6740"/>
                    <a:pt x="24147" y="10430"/>
                    <a:pt x="7143" y="4763"/>
                  </a:cubicBezTo>
                  <a:lnTo>
                    <a:pt x="0" y="2382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269" name="1294 Forma libre"/>
            <p:cNvSpPr/>
            <p:nvPr/>
          </p:nvSpPr>
          <p:spPr>
            <a:xfrm>
              <a:off x="3177620" y="5349656"/>
              <a:ext cx="9915" cy="28952"/>
            </a:xfrm>
            <a:custGeom>
              <a:avLst/>
              <a:gdLst>
                <a:gd name="connsiteX0" fmla="*/ 356 w 9915"/>
                <a:gd name="connsiteY0" fmla="*/ 307 h 28952"/>
                <a:gd name="connsiteX1" fmla="*/ 2737 w 9915"/>
                <a:gd name="connsiteY1" fmla="*/ 14595 h 28952"/>
                <a:gd name="connsiteX2" fmla="*/ 7500 w 9915"/>
                <a:gd name="connsiteY2" fmla="*/ 21739 h 28952"/>
                <a:gd name="connsiteX3" fmla="*/ 9881 w 9915"/>
                <a:gd name="connsiteY3" fmla="*/ 28882 h 28952"/>
                <a:gd name="connsiteX4" fmla="*/ 356 w 9915"/>
                <a:gd name="connsiteY4" fmla="*/ 307 h 28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15" h="28952">
                  <a:moveTo>
                    <a:pt x="356" y="307"/>
                  </a:moveTo>
                  <a:cubicBezTo>
                    <a:pt x="-835" y="-2074"/>
                    <a:pt x="1210" y="10014"/>
                    <a:pt x="2737" y="14595"/>
                  </a:cubicBezTo>
                  <a:cubicBezTo>
                    <a:pt x="3642" y="17310"/>
                    <a:pt x="6220" y="19179"/>
                    <a:pt x="7500" y="21739"/>
                  </a:cubicBezTo>
                  <a:cubicBezTo>
                    <a:pt x="8622" y="23984"/>
                    <a:pt x="8949" y="26552"/>
                    <a:pt x="9881" y="28882"/>
                  </a:cubicBezTo>
                  <a:cubicBezTo>
                    <a:pt x="10540" y="30530"/>
                    <a:pt x="1547" y="2688"/>
                    <a:pt x="356" y="307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270" name="1295 Forma libre"/>
            <p:cNvSpPr/>
            <p:nvPr/>
          </p:nvSpPr>
          <p:spPr>
            <a:xfrm>
              <a:off x="3125588" y="5302338"/>
              <a:ext cx="2588" cy="30957"/>
            </a:xfrm>
            <a:custGeom>
              <a:avLst/>
              <a:gdLst>
                <a:gd name="connsiteX0" fmla="*/ 0 w 2588"/>
                <a:gd name="connsiteY0" fmla="*/ 0 h 30957"/>
                <a:gd name="connsiteX1" fmla="*/ 2382 w 2588"/>
                <a:gd name="connsiteY1" fmla="*/ 30957 h 30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88" h="30957">
                  <a:moveTo>
                    <a:pt x="0" y="0"/>
                  </a:moveTo>
                  <a:cubicBezTo>
                    <a:pt x="3628" y="18134"/>
                    <a:pt x="2382" y="7859"/>
                    <a:pt x="2382" y="30957"/>
                  </a:cubicBez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271" name="1296 Forma libre"/>
            <p:cNvSpPr/>
            <p:nvPr/>
          </p:nvSpPr>
          <p:spPr>
            <a:xfrm>
              <a:off x="3149401" y="5288051"/>
              <a:ext cx="28575" cy="28575"/>
            </a:xfrm>
            <a:custGeom>
              <a:avLst/>
              <a:gdLst>
                <a:gd name="connsiteX0" fmla="*/ 0 w 28575"/>
                <a:gd name="connsiteY0" fmla="*/ 0 h 28575"/>
                <a:gd name="connsiteX1" fmla="*/ 11906 w 28575"/>
                <a:gd name="connsiteY1" fmla="*/ 4762 h 28575"/>
                <a:gd name="connsiteX2" fmla="*/ 19050 w 28575"/>
                <a:gd name="connsiteY2" fmla="*/ 7144 h 28575"/>
                <a:gd name="connsiteX3" fmla="*/ 23812 w 28575"/>
                <a:gd name="connsiteY3" fmla="*/ 14287 h 28575"/>
                <a:gd name="connsiteX4" fmla="*/ 28575 w 28575"/>
                <a:gd name="connsiteY4" fmla="*/ 28575 h 28575"/>
                <a:gd name="connsiteX5" fmla="*/ 0 w 28575"/>
                <a:gd name="connsiteY5" fmla="*/ 0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575" h="28575">
                  <a:moveTo>
                    <a:pt x="0" y="0"/>
                  </a:moveTo>
                  <a:cubicBezTo>
                    <a:pt x="3969" y="1587"/>
                    <a:pt x="7904" y="3261"/>
                    <a:pt x="11906" y="4762"/>
                  </a:cubicBezTo>
                  <a:cubicBezTo>
                    <a:pt x="14256" y="5643"/>
                    <a:pt x="17090" y="5576"/>
                    <a:pt x="19050" y="7144"/>
                  </a:cubicBezTo>
                  <a:cubicBezTo>
                    <a:pt x="21285" y="8932"/>
                    <a:pt x="22650" y="11672"/>
                    <a:pt x="23812" y="14287"/>
                  </a:cubicBezTo>
                  <a:cubicBezTo>
                    <a:pt x="25851" y="18875"/>
                    <a:pt x="26987" y="23812"/>
                    <a:pt x="28575" y="28575"/>
                  </a:cubicBez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272" name="1297 Forma libre"/>
            <p:cNvSpPr/>
            <p:nvPr/>
          </p:nvSpPr>
          <p:spPr>
            <a:xfrm>
              <a:off x="3223002" y="5504745"/>
              <a:ext cx="4980" cy="26193"/>
            </a:xfrm>
            <a:custGeom>
              <a:avLst/>
              <a:gdLst>
                <a:gd name="connsiteX0" fmla="*/ 4980 w 4980"/>
                <a:gd name="connsiteY0" fmla="*/ 0 h 26193"/>
                <a:gd name="connsiteX1" fmla="*/ 218 w 4980"/>
                <a:gd name="connsiteY1" fmla="*/ 26193 h 26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80" h="26193">
                  <a:moveTo>
                    <a:pt x="4980" y="0"/>
                  </a:moveTo>
                  <a:cubicBezTo>
                    <a:pt x="-1551" y="16328"/>
                    <a:pt x="218" y="7632"/>
                    <a:pt x="218" y="26193"/>
                  </a:cubicBez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273" name="1298 Forma libre"/>
            <p:cNvSpPr/>
            <p:nvPr/>
          </p:nvSpPr>
          <p:spPr>
            <a:xfrm>
              <a:off x="3203768" y="5549821"/>
              <a:ext cx="32012" cy="9977"/>
            </a:xfrm>
            <a:custGeom>
              <a:avLst/>
              <a:gdLst>
                <a:gd name="connsiteX0" fmla="*/ 402 w 32012"/>
                <a:gd name="connsiteY0" fmla="*/ 167 h 9977"/>
                <a:gd name="connsiteX1" fmla="*/ 14689 w 32012"/>
                <a:gd name="connsiteY1" fmla="*/ 2549 h 9977"/>
                <a:gd name="connsiteX2" fmla="*/ 31358 w 32012"/>
                <a:gd name="connsiteY2" fmla="*/ 7311 h 9977"/>
                <a:gd name="connsiteX3" fmla="*/ 402 w 32012"/>
                <a:gd name="connsiteY3" fmla="*/ 167 h 9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012" h="9977">
                  <a:moveTo>
                    <a:pt x="402" y="167"/>
                  </a:moveTo>
                  <a:cubicBezTo>
                    <a:pt x="-2376" y="-627"/>
                    <a:pt x="9955" y="1602"/>
                    <a:pt x="14689" y="2549"/>
                  </a:cubicBezTo>
                  <a:cubicBezTo>
                    <a:pt x="22166" y="4045"/>
                    <a:pt x="24548" y="5041"/>
                    <a:pt x="31358" y="7311"/>
                  </a:cubicBezTo>
                  <a:cubicBezTo>
                    <a:pt x="37104" y="15932"/>
                    <a:pt x="3180" y="961"/>
                    <a:pt x="402" y="167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274" name="1299 Forma libre"/>
            <p:cNvSpPr/>
            <p:nvPr/>
          </p:nvSpPr>
          <p:spPr>
            <a:xfrm>
              <a:off x="3223197" y="5602376"/>
              <a:ext cx="4785" cy="21466"/>
            </a:xfrm>
            <a:custGeom>
              <a:avLst/>
              <a:gdLst>
                <a:gd name="connsiteX0" fmla="*/ 4785 w 4785"/>
                <a:gd name="connsiteY0" fmla="*/ 0 h 21466"/>
                <a:gd name="connsiteX1" fmla="*/ 23 w 4785"/>
                <a:gd name="connsiteY1" fmla="*/ 21431 h 21466"/>
                <a:gd name="connsiteX2" fmla="*/ 4785 w 4785"/>
                <a:gd name="connsiteY2" fmla="*/ 0 h 21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85" h="21466">
                  <a:moveTo>
                    <a:pt x="4785" y="0"/>
                  </a:moveTo>
                  <a:cubicBezTo>
                    <a:pt x="4785" y="0"/>
                    <a:pt x="1368" y="18070"/>
                    <a:pt x="23" y="21431"/>
                  </a:cubicBezTo>
                  <a:cubicBezTo>
                    <a:pt x="-394" y="22473"/>
                    <a:pt x="4785" y="0"/>
                    <a:pt x="4785" y="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275" name="1300 Forma libre"/>
            <p:cNvSpPr/>
            <p:nvPr/>
          </p:nvSpPr>
          <p:spPr>
            <a:xfrm>
              <a:off x="3101639" y="5347570"/>
              <a:ext cx="17691" cy="14595"/>
            </a:xfrm>
            <a:custGeom>
              <a:avLst/>
              <a:gdLst>
                <a:gd name="connsiteX0" fmla="*/ 137 w 17691"/>
                <a:gd name="connsiteY0" fmla="*/ 12 h 14595"/>
                <a:gd name="connsiteX1" fmla="*/ 9662 w 17691"/>
                <a:gd name="connsiteY1" fmla="*/ 11918 h 14595"/>
                <a:gd name="connsiteX2" fmla="*/ 16806 w 17691"/>
                <a:gd name="connsiteY2" fmla="*/ 14300 h 14595"/>
                <a:gd name="connsiteX3" fmla="*/ 137 w 17691"/>
                <a:gd name="connsiteY3" fmla="*/ 12 h 14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691" h="14595">
                  <a:moveTo>
                    <a:pt x="137" y="12"/>
                  </a:moveTo>
                  <a:cubicBezTo>
                    <a:pt x="-1054" y="-385"/>
                    <a:pt x="5803" y="8610"/>
                    <a:pt x="9662" y="11918"/>
                  </a:cubicBezTo>
                  <a:cubicBezTo>
                    <a:pt x="11568" y="13552"/>
                    <a:pt x="14561" y="13177"/>
                    <a:pt x="16806" y="14300"/>
                  </a:cubicBezTo>
                  <a:cubicBezTo>
                    <a:pt x="22189" y="16992"/>
                    <a:pt x="1328" y="409"/>
                    <a:pt x="137" y="12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276" name="1301 Forma libre"/>
            <p:cNvSpPr/>
            <p:nvPr/>
          </p:nvSpPr>
          <p:spPr>
            <a:xfrm>
              <a:off x="3113303" y="5256224"/>
              <a:ext cx="2763" cy="26775"/>
            </a:xfrm>
            <a:custGeom>
              <a:avLst/>
              <a:gdLst>
                <a:gd name="connsiteX0" fmla="*/ 2760 w 2763"/>
                <a:gd name="connsiteY0" fmla="*/ 0 h 26775"/>
                <a:gd name="connsiteX1" fmla="*/ 379 w 2763"/>
                <a:gd name="connsiteY1" fmla="*/ 26194 h 26775"/>
                <a:gd name="connsiteX2" fmla="*/ 2760 w 2763"/>
                <a:gd name="connsiteY2" fmla="*/ 0 h 26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63" h="26775">
                  <a:moveTo>
                    <a:pt x="2760" y="0"/>
                  </a:moveTo>
                  <a:cubicBezTo>
                    <a:pt x="2760" y="0"/>
                    <a:pt x="2957" y="17814"/>
                    <a:pt x="379" y="26194"/>
                  </a:cubicBezTo>
                  <a:cubicBezTo>
                    <a:pt x="-1222" y="31396"/>
                    <a:pt x="2760" y="0"/>
                    <a:pt x="2760" y="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277" name="1302 Forma libre"/>
            <p:cNvSpPr/>
            <p:nvPr/>
          </p:nvSpPr>
          <p:spPr>
            <a:xfrm>
              <a:off x="3134963" y="5378406"/>
              <a:ext cx="16867" cy="16902"/>
            </a:xfrm>
            <a:custGeom>
              <a:avLst/>
              <a:gdLst>
                <a:gd name="connsiteX0" fmla="*/ 16819 w 16867"/>
                <a:gd name="connsiteY0" fmla="*/ 132 h 16902"/>
                <a:gd name="connsiteX1" fmla="*/ 4913 w 16867"/>
                <a:gd name="connsiteY1" fmla="*/ 9657 h 16902"/>
                <a:gd name="connsiteX2" fmla="*/ 150 w 16867"/>
                <a:gd name="connsiteY2" fmla="*/ 16801 h 16902"/>
                <a:gd name="connsiteX3" fmla="*/ 16819 w 16867"/>
                <a:gd name="connsiteY3" fmla="*/ 132 h 16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867" h="16902">
                  <a:moveTo>
                    <a:pt x="16819" y="132"/>
                  </a:moveTo>
                  <a:cubicBezTo>
                    <a:pt x="17613" y="-1059"/>
                    <a:pt x="8507" y="6063"/>
                    <a:pt x="4913" y="9657"/>
                  </a:cubicBezTo>
                  <a:cubicBezTo>
                    <a:pt x="2889" y="11681"/>
                    <a:pt x="2385" y="15013"/>
                    <a:pt x="150" y="16801"/>
                  </a:cubicBezTo>
                  <a:cubicBezTo>
                    <a:pt x="-1810" y="18369"/>
                    <a:pt x="16025" y="1323"/>
                    <a:pt x="16819" y="132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278" name="1303 Forma libre"/>
            <p:cNvSpPr/>
            <p:nvPr/>
          </p:nvSpPr>
          <p:spPr>
            <a:xfrm>
              <a:off x="3166070" y="5492838"/>
              <a:ext cx="15081" cy="12961"/>
            </a:xfrm>
            <a:custGeom>
              <a:avLst/>
              <a:gdLst>
                <a:gd name="connsiteX0" fmla="*/ 0 w 15081"/>
                <a:gd name="connsiteY0" fmla="*/ 0 h 12961"/>
                <a:gd name="connsiteX1" fmla="*/ 11906 w 15081"/>
                <a:gd name="connsiteY1" fmla="*/ 9525 h 12961"/>
                <a:gd name="connsiteX2" fmla="*/ 0 w 15081"/>
                <a:gd name="connsiteY2" fmla="*/ 0 h 12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081" h="12961">
                  <a:moveTo>
                    <a:pt x="0" y="0"/>
                  </a:moveTo>
                  <a:cubicBezTo>
                    <a:pt x="0" y="0"/>
                    <a:pt x="8312" y="5931"/>
                    <a:pt x="11906" y="9525"/>
                  </a:cubicBezTo>
                  <a:cubicBezTo>
                    <a:pt x="23399" y="21019"/>
                    <a:pt x="0" y="0"/>
                    <a:pt x="0" y="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279" name="1304 Forma libre"/>
            <p:cNvSpPr/>
            <p:nvPr/>
          </p:nvSpPr>
          <p:spPr>
            <a:xfrm>
              <a:off x="3166070" y="5411876"/>
              <a:ext cx="33337" cy="0"/>
            </a:xfrm>
            <a:custGeom>
              <a:avLst/>
              <a:gdLst>
                <a:gd name="connsiteX0" fmla="*/ 0 w 33337"/>
                <a:gd name="connsiteY0" fmla="*/ 0 h 0"/>
                <a:gd name="connsiteX1" fmla="*/ 33337 w 33337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337">
                  <a:moveTo>
                    <a:pt x="0" y="0"/>
                  </a:moveTo>
                  <a:lnTo>
                    <a:pt x="33337" y="0"/>
                  </a:ln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280" name="1305 Forma libre"/>
            <p:cNvSpPr/>
            <p:nvPr/>
          </p:nvSpPr>
          <p:spPr>
            <a:xfrm>
              <a:off x="3139876" y="5430926"/>
              <a:ext cx="2844" cy="42862"/>
            </a:xfrm>
            <a:custGeom>
              <a:avLst/>
              <a:gdLst>
                <a:gd name="connsiteX0" fmla="*/ 0 w 2844"/>
                <a:gd name="connsiteY0" fmla="*/ 0 h 42862"/>
                <a:gd name="connsiteX1" fmla="*/ 2381 w 2844"/>
                <a:gd name="connsiteY1" fmla="*/ 42862 h 42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44" h="42862">
                  <a:moveTo>
                    <a:pt x="0" y="0"/>
                  </a:moveTo>
                  <a:cubicBezTo>
                    <a:pt x="4404" y="22024"/>
                    <a:pt x="2381" y="7859"/>
                    <a:pt x="2381" y="42862"/>
                  </a:cubicBez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281" name="1306 Forma libre"/>
            <p:cNvSpPr/>
            <p:nvPr/>
          </p:nvSpPr>
          <p:spPr>
            <a:xfrm>
              <a:off x="3144638" y="5540463"/>
              <a:ext cx="16669" cy="2382"/>
            </a:xfrm>
            <a:custGeom>
              <a:avLst/>
              <a:gdLst>
                <a:gd name="connsiteX0" fmla="*/ 0 w 16669"/>
                <a:gd name="connsiteY0" fmla="*/ 2382 h 2382"/>
                <a:gd name="connsiteX1" fmla="*/ 16669 w 16669"/>
                <a:gd name="connsiteY1" fmla="*/ 0 h 2382"/>
                <a:gd name="connsiteX2" fmla="*/ 0 w 16669"/>
                <a:gd name="connsiteY2" fmla="*/ 2382 h 2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669" h="2382">
                  <a:moveTo>
                    <a:pt x="0" y="2382"/>
                  </a:moveTo>
                  <a:cubicBezTo>
                    <a:pt x="0" y="2382"/>
                    <a:pt x="11458" y="2084"/>
                    <a:pt x="16669" y="0"/>
                  </a:cubicBezTo>
                  <a:cubicBezTo>
                    <a:pt x="16674" y="-2"/>
                    <a:pt x="0" y="2382"/>
                    <a:pt x="0" y="2382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282" name="1307 Forma libre"/>
            <p:cNvSpPr/>
            <p:nvPr/>
          </p:nvSpPr>
          <p:spPr>
            <a:xfrm>
              <a:off x="3129861" y="5492691"/>
              <a:ext cx="10015" cy="28748"/>
            </a:xfrm>
            <a:custGeom>
              <a:avLst/>
              <a:gdLst>
                <a:gd name="connsiteX0" fmla="*/ 490 w 10015"/>
                <a:gd name="connsiteY0" fmla="*/ 28722 h 28748"/>
                <a:gd name="connsiteX1" fmla="*/ 2871 w 10015"/>
                <a:gd name="connsiteY1" fmla="*/ 4910 h 28748"/>
                <a:gd name="connsiteX2" fmla="*/ 10015 w 10015"/>
                <a:gd name="connsiteY2" fmla="*/ 147 h 28748"/>
                <a:gd name="connsiteX3" fmla="*/ 490 w 10015"/>
                <a:gd name="connsiteY3" fmla="*/ 28722 h 28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15" h="28748">
                  <a:moveTo>
                    <a:pt x="490" y="28722"/>
                  </a:moveTo>
                  <a:cubicBezTo>
                    <a:pt x="-701" y="29516"/>
                    <a:pt x="348" y="12478"/>
                    <a:pt x="2871" y="4910"/>
                  </a:cubicBezTo>
                  <a:cubicBezTo>
                    <a:pt x="3776" y="2195"/>
                    <a:pt x="10015" y="3009"/>
                    <a:pt x="10015" y="147"/>
                  </a:cubicBezTo>
                  <a:cubicBezTo>
                    <a:pt x="10015" y="-2363"/>
                    <a:pt x="1681" y="27928"/>
                    <a:pt x="490" y="28722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283" name="1308 Forma libre"/>
            <p:cNvSpPr/>
            <p:nvPr/>
          </p:nvSpPr>
          <p:spPr>
            <a:xfrm>
              <a:off x="3175487" y="5569018"/>
              <a:ext cx="21240" cy="11597"/>
            </a:xfrm>
            <a:custGeom>
              <a:avLst/>
              <a:gdLst>
                <a:gd name="connsiteX0" fmla="*/ 108 w 21240"/>
                <a:gd name="connsiteY0" fmla="*/ 20 h 11597"/>
                <a:gd name="connsiteX1" fmla="*/ 12014 w 21240"/>
                <a:gd name="connsiteY1" fmla="*/ 7164 h 11597"/>
                <a:gd name="connsiteX2" fmla="*/ 19158 w 21240"/>
                <a:gd name="connsiteY2" fmla="*/ 9545 h 11597"/>
                <a:gd name="connsiteX3" fmla="*/ 108 w 21240"/>
                <a:gd name="connsiteY3" fmla="*/ 20 h 11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240" h="11597">
                  <a:moveTo>
                    <a:pt x="108" y="20"/>
                  </a:moveTo>
                  <a:cubicBezTo>
                    <a:pt x="-1083" y="-377"/>
                    <a:pt x="7874" y="5094"/>
                    <a:pt x="12014" y="7164"/>
                  </a:cubicBezTo>
                  <a:cubicBezTo>
                    <a:pt x="14259" y="8287"/>
                    <a:pt x="17198" y="7977"/>
                    <a:pt x="19158" y="9545"/>
                  </a:cubicBezTo>
                  <a:cubicBezTo>
                    <a:pt x="28913" y="17349"/>
                    <a:pt x="1299" y="417"/>
                    <a:pt x="108" y="2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284" name="1309 Forma libre"/>
            <p:cNvSpPr/>
            <p:nvPr/>
          </p:nvSpPr>
          <p:spPr>
            <a:xfrm>
              <a:off x="3163688" y="5607138"/>
              <a:ext cx="9373" cy="13142"/>
            </a:xfrm>
            <a:custGeom>
              <a:avLst/>
              <a:gdLst>
                <a:gd name="connsiteX0" fmla="*/ 0 w 9373"/>
                <a:gd name="connsiteY0" fmla="*/ 0 h 13142"/>
                <a:gd name="connsiteX1" fmla="*/ 7144 w 9373"/>
                <a:gd name="connsiteY1" fmla="*/ 11907 h 13142"/>
                <a:gd name="connsiteX2" fmla="*/ 0 w 9373"/>
                <a:gd name="connsiteY2" fmla="*/ 0 h 13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373" h="13142">
                  <a:moveTo>
                    <a:pt x="0" y="0"/>
                  </a:moveTo>
                  <a:cubicBezTo>
                    <a:pt x="0" y="0"/>
                    <a:pt x="3490" y="9065"/>
                    <a:pt x="7144" y="11907"/>
                  </a:cubicBezTo>
                  <a:cubicBezTo>
                    <a:pt x="14880" y="17924"/>
                    <a:pt x="0" y="0"/>
                    <a:pt x="0" y="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285" name="1310 Forma libre"/>
            <p:cNvSpPr/>
            <p:nvPr/>
          </p:nvSpPr>
          <p:spPr>
            <a:xfrm>
              <a:off x="3104157" y="5385682"/>
              <a:ext cx="5329" cy="29694"/>
            </a:xfrm>
            <a:custGeom>
              <a:avLst/>
              <a:gdLst>
                <a:gd name="connsiteX0" fmla="*/ 0 w 5329"/>
                <a:gd name="connsiteY0" fmla="*/ 0 h 29694"/>
                <a:gd name="connsiteX1" fmla="*/ 4763 w 5329"/>
                <a:gd name="connsiteY1" fmla="*/ 28575 h 29694"/>
                <a:gd name="connsiteX2" fmla="*/ 0 w 5329"/>
                <a:gd name="connsiteY2" fmla="*/ 0 h 29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29" h="29694">
                  <a:moveTo>
                    <a:pt x="0" y="0"/>
                  </a:moveTo>
                  <a:cubicBezTo>
                    <a:pt x="0" y="0"/>
                    <a:pt x="1710" y="19414"/>
                    <a:pt x="4763" y="28575"/>
                  </a:cubicBezTo>
                  <a:cubicBezTo>
                    <a:pt x="7395" y="36472"/>
                    <a:pt x="0" y="0"/>
                    <a:pt x="0" y="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286" name="1311 Forma libre"/>
            <p:cNvSpPr/>
            <p:nvPr/>
          </p:nvSpPr>
          <p:spPr>
            <a:xfrm>
              <a:off x="3100820" y="5449976"/>
              <a:ext cx="5718" cy="45244"/>
            </a:xfrm>
            <a:custGeom>
              <a:avLst/>
              <a:gdLst>
                <a:gd name="connsiteX0" fmla="*/ 5718 w 5718"/>
                <a:gd name="connsiteY0" fmla="*/ 0 h 45244"/>
                <a:gd name="connsiteX1" fmla="*/ 956 w 5718"/>
                <a:gd name="connsiteY1" fmla="*/ 45244 h 45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18" h="45244">
                  <a:moveTo>
                    <a:pt x="5718" y="0"/>
                  </a:moveTo>
                  <a:cubicBezTo>
                    <a:pt x="-3171" y="22224"/>
                    <a:pt x="956" y="7632"/>
                    <a:pt x="956" y="45244"/>
                  </a:cubicBez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287" name="1312 Forma libre"/>
            <p:cNvSpPr/>
            <p:nvPr/>
          </p:nvSpPr>
          <p:spPr>
            <a:xfrm>
              <a:off x="3101332" y="5551331"/>
              <a:ext cx="29695" cy="22789"/>
            </a:xfrm>
            <a:custGeom>
              <a:avLst/>
              <a:gdLst>
                <a:gd name="connsiteX0" fmla="*/ 444 w 29695"/>
                <a:gd name="connsiteY0" fmla="*/ 1039 h 22789"/>
                <a:gd name="connsiteX1" fmla="*/ 12350 w 29695"/>
                <a:gd name="connsiteY1" fmla="*/ 3420 h 22789"/>
                <a:gd name="connsiteX2" fmla="*/ 26638 w 29695"/>
                <a:gd name="connsiteY2" fmla="*/ 12945 h 22789"/>
                <a:gd name="connsiteX3" fmla="*/ 29019 w 29695"/>
                <a:gd name="connsiteY3" fmla="*/ 20089 h 22789"/>
                <a:gd name="connsiteX4" fmla="*/ 444 w 29695"/>
                <a:gd name="connsiteY4" fmla="*/ 1039 h 22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695" h="22789">
                  <a:moveTo>
                    <a:pt x="444" y="1039"/>
                  </a:moveTo>
                  <a:cubicBezTo>
                    <a:pt x="-2334" y="-1739"/>
                    <a:pt x="8666" y="1745"/>
                    <a:pt x="12350" y="3420"/>
                  </a:cubicBezTo>
                  <a:cubicBezTo>
                    <a:pt x="17561" y="5789"/>
                    <a:pt x="26638" y="12945"/>
                    <a:pt x="26638" y="12945"/>
                  </a:cubicBezTo>
                  <a:cubicBezTo>
                    <a:pt x="27432" y="15326"/>
                    <a:pt x="27897" y="17844"/>
                    <a:pt x="29019" y="20089"/>
                  </a:cubicBezTo>
                  <a:cubicBezTo>
                    <a:pt x="34662" y="31375"/>
                    <a:pt x="3222" y="3817"/>
                    <a:pt x="444" y="1039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288" name="1313 Forma libre"/>
            <p:cNvSpPr/>
            <p:nvPr/>
          </p:nvSpPr>
          <p:spPr>
            <a:xfrm>
              <a:off x="3106321" y="5604415"/>
              <a:ext cx="19279" cy="26615"/>
            </a:xfrm>
            <a:custGeom>
              <a:avLst/>
              <a:gdLst>
                <a:gd name="connsiteX0" fmla="*/ 217 w 19279"/>
                <a:gd name="connsiteY0" fmla="*/ 342 h 26615"/>
                <a:gd name="connsiteX1" fmla="*/ 9742 w 19279"/>
                <a:gd name="connsiteY1" fmla="*/ 12248 h 26615"/>
                <a:gd name="connsiteX2" fmla="*/ 16886 w 19279"/>
                <a:gd name="connsiteY2" fmla="*/ 17011 h 26615"/>
                <a:gd name="connsiteX3" fmla="*/ 19267 w 19279"/>
                <a:gd name="connsiteY3" fmla="*/ 26536 h 26615"/>
                <a:gd name="connsiteX4" fmla="*/ 217 w 19279"/>
                <a:gd name="connsiteY4" fmla="*/ 342 h 26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79" h="26615">
                  <a:moveTo>
                    <a:pt x="217" y="342"/>
                  </a:moveTo>
                  <a:cubicBezTo>
                    <a:pt x="-1370" y="-2039"/>
                    <a:pt x="6148" y="8654"/>
                    <a:pt x="9742" y="12248"/>
                  </a:cubicBezTo>
                  <a:cubicBezTo>
                    <a:pt x="11766" y="14272"/>
                    <a:pt x="15298" y="14630"/>
                    <a:pt x="16886" y="17011"/>
                  </a:cubicBezTo>
                  <a:cubicBezTo>
                    <a:pt x="18701" y="19734"/>
                    <a:pt x="18232" y="23431"/>
                    <a:pt x="19267" y="26536"/>
                  </a:cubicBezTo>
                  <a:cubicBezTo>
                    <a:pt x="19828" y="28220"/>
                    <a:pt x="1804" y="2723"/>
                    <a:pt x="217" y="342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289" name="1314 Forma libre"/>
            <p:cNvSpPr/>
            <p:nvPr/>
          </p:nvSpPr>
          <p:spPr>
            <a:xfrm>
              <a:off x="3065354" y="5381188"/>
              <a:ext cx="19050" cy="54769"/>
            </a:xfrm>
            <a:custGeom>
              <a:avLst/>
              <a:gdLst>
                <a:gd name="connsiteX0" fmla="*/ 0 w 19050"/>
                <a:gd name="connsiteY0" fmla="*/ 54769 h 54769"/>
                <a:gd name="connsiteX1" fmla="*/ 4762 w 19050"/>
                <a:gd name="connsiteY1" fmla="*/ 30956 h 54769"/>
                <a:gd name="connsiteX2" fmla="*/ 14287 w 19050"/>
                <a:gd name="connsiteY2" fmla="*/ 16669 h 54769"/>
                <a:gd name="connsiteX3" fmla="*/ 19050 w 19050"/>
                <a:gd name="connsiteY3" fmla="*/ 9525 h 54769"/>
                <a:gd name="connsiteX4" fmla="*/ 19050 w 19050"/>
                <a:gd name="connsiteY4" fmla="*/ 0 h 54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54769">
                  <a:moveTo>
                    <a:pt x="0" y="54769"/>
                  </a:moveTo>
                  <a:cubicBezTo>
                    <a:pt x="1587" y="46831"/>
                    <a:pt x="272" y="37691"/>
                    <a:pt x="4762" y="30956"/>
                  </a:cubicBezTo>
                  <a:lnTo>
                    <a:pt x="14287" y="16669"/>
                  </a:lnTo>
                  <a:cubicBezTo>
                    <a:pt x="15875" y="14288"/>
                    <a:pt x="19050" y="12387"/>
                    <a:pt x="19050" y="9525"/>
                  </a:cubicBezTo>
                  <a:lnTo>
                    <a:pt x="19050" y="0"/>
                  </a:ln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290" name="1315 Forma libre"/>
            <p:cNvSpPr/>
            <p:nvPr/>
          </p:nvSpPr>
          <p:spPr>
            <a:xfrm>
              <a:off x="3053448" y="5347850"/>
              <a:ext cx="26193" cy="14288"/>
            </a:xfrm>
            <a:custGeom>
              <a:avLst/>
              <a:gdLst>
                <a:gd name="connsiteX0" fmla="*/ 0 w 26193"/>
                <a:gd name="connsiteY0" fmla="*/ 0 h 14288"/>
                <a:gd name="connsiteX1" fmla="*/ 26193 w 26193"/>
                <a:gd name="connsiteY1" fmla="*/ 14288 h 14288"/>
                <a:gd name="connsiteX2" fmla="*/ 0 w 26193"/>
                <a:gd name="connsiteY2" fmla="*/ 0 h 14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193" h="14288">
                  <a:moveTo>
                    <a:pt x="0" y="0"/>
                  </a:moveTo>
                  <a:cubicBezTo>
                    <a:pt x="11525" y="9220"/>
                    <a:pt x="11333" y="11317"/>
                    <a:pt x="26193" y="14288"/>
                  </a:cubicBez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291" name="1316 Forma libre"/>
            <p:cNvSpPr/>
            <p:nvPr/>
          </p:nvSpPr>
          <p:spPr>
            <a:xfrm>
              <a:off x="3067494" y="5291180"/>
              <a:ext cx="13286" cy="18618"/>
            </a:xfrm>
            <a:custGeom>
              <a:avLst/>
              <a:gdLst>
                <a:gd name="connsiteX0" fmla="*/ 241 w 13286"/>
                <a:gd name="connsiteY0" fmla="*/ 18570 h 18618"/>
                <a:gd name="connsiteX1" fmla="*/ 5004 w 13286"/>
                <a:gd name="connsiteY1" fmla="*/ 6664 h 18618"/>
                <a:gd name="connsiteX2" fmla="*/ 12147 w 13286"/>
                <a:gd name="connsiteY2" fmla="*/ 1902 h 18618"/>
                <a:gd name="connsiteX3" fmla="*/ 241 w 13286"/>
                <a:gd name="connsiteY3" fmla="*/ 18570 h 18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286" h="18618">
                  <a:moveTo>
                    <a:pt x="241" y="18570"/>
                  </a:moveTo>
                  <a:cubicBezTo>
                    <a:pt x="-949" y="19364"/>
                    <a:pt x="2519" y="10142"/>
                    <a:pt x="5004" y="6664"/>
                  </a:cubicBezTo>
                  <a:cubicBezTo>
                    <a:pt x="6667" y="4335"/>
                    <a:pt x="10630" y="4329"/>
                    <a:pt x="12147" y="1902"/>
                  </a:cubicBezTo>
                  <a:cubicBezTo>
                    <a:pt x="17663" y="-6924"/>
                    <a:pt x="1431" y="17776"/>
                    <a:pt x="241" y="1857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292" name="1317 Forma libre"/>
            <p:cNvSpPr/>
            <p:nvPr/>
          </p:nvSpPr>
          <p:spPr>
            <a:xfrm>
              <a:off x="3027254" y="5455007"/>
              <a:ext cx="66675" cy="16668"/>
            </a:xfrm>
            <a:custGeom>
              <a:avLst/>
              <a:gdLst>
                <a:gd name="connsiteX0" fmla="*/ 0 w 66675"/>
                <a:gd name="connsiteY0" fmla="*/ 9525 h 16668"/>
                <a:gd name="connsiteX1" fmla="*/ 26194 w 66675"/>
                <a:gd name="connsiteY1" fmla="*/ 2381 h 16668"/>
                <a:gd name="connsiteX2" fmla="*/ 33337 w 66675"/>
                <a:gd name="connsiteY2" fmla="*/ 0 h 16668"/>
                <a:gd name="connsiteX3" fmla="*/ 40481 w 66675"/>
                <a:gd name="connsiteY3" fmla="*/ 7143 h 16668"/>
                <a:gd name="connsiteX4" fmla="*/ 45244 w 66675"/>
                <a:gd name="connsiteY4" fmla="*/ 14287 h 16668"/>
                <a:gd name="connsiteX5" fmla="*/ 52387 w 66675"/>
                <a:gd name="connsiteY5" fmla="*/ 16668 h 16668"/>
                <a:gd name="connsiteX6" fmla="*/ 66675 w 66675"/>
                <a:gd name="connsiteY6" fmla="*/ 9525 h 16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675" h="16668">
                  <a:moveTo>
                    <a:pt x="0" y="9525"/>
                  </a:moveTo>
                  <a:cubicBezTo>
                    <a:pt x="16827" y="6158"/>
                    <a:pt x="8068" y="8422"/>
                    <a:pt x="26194" y="2381"/>
                  </a:cubicBezTo>
                  <a:lnTo>
                    <a:pt x="33337" y="0"/>
                  </a:lnTo>
                  <a:cubicBezTo>
                    <a:pt x="35718" y="2381"/>
                    <a:pt x="38325" y="4556"/>
                    <a:pt x="40481" y="7143"/>
                  </a:cubicBezTo>
                  <a:cubicBezTo>
                    <a:pt x="42313" y="9342"/>
                    <a:pt x="43009" y="12499"/>
                    <a:pt x="45244" y="14287"/>
                  </a:cubicBezTo>
                  <a:cubicBezTo>
                    <a:pt x="47204" y="15855"/>
                    <a:pt x="50006" y="15874"/>
                    <a:pt x="52387" y="16668"/>
                  </a:cubicBezTo>
                  <a:cubicBezTo>
                    <a:pt x="66034" y="13939"/>
                    <a:pt x="62484" y="17907"/>
                    <a:pt x="66675" y="9525"/>
                  </a:cubicBez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293" name="1318 Forma libre"/>
            <p:cNvSpPr/>
            <p:nvPr/>
          </p:nvSpPr>
          <p:spPr>
            <a:xfrm>
              <a:off x="3031915" y="5262125"/>
              <a:ext cx="28575" cy="14288"/>
            </a:xfrm>
            <a:custGeom>
              <a:avLst/>
              <a:gdLst>
                <a:gd name="connsiteX0" fmla="*/ 0 w 28575"/>
                <a:gd name="connsiteY0" fmla="*/ 0 h 14288"/>
                <a:gd name="connsiteX1" fmla="*/ 11906 w 28575"/>
                <a:gd name="connsiteY1" fmla="*/ 4763 h 14288"/>
                <a:gd name="connsiteX2" fmla="*/ 28575 w 28575"/>
                <a:gd name="connsiteY2" fmla="*/ 14288 h 14288"/>
                <a:gd name="connsiteX3" fmla="*/ 7143 w 28575"/>
                <a:gd name="connsiteY3" fmla="*/ 4763 h 14288"/>
                <a:gd name="connsiteX4" fmla="*/ 0 w 28575"/>
                <a:gd name="connsiteY4" fmla="*/ 2382 h 14288"/>
                <a:gd name="connsiteX5" fmla="*/ 0 w 28575"/>
                <a:gd name="connsiteY5" fmla="*/ 0 h 14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575" h="14288">
                  <a:moveTo>
                    <a:pt x="0" y="0"/>
                  </a:moveTo>
                  <a:cubicBezTo>
                    <a:pt x="3969" y="1588"/>
                    <a:pt x="8170" y="2687"/>
                    <a:pt x="11906" y="4763"/>
                  </a:cubicBezTo>
                  <a:cubicBezTo>
                    <a:pt x="33526" y="16775"/>
                    <a:pt x="11286" y="8526"/>
                    <a:pt x="28575" y="14288"/>
                  </a:cubicBezTo>
                  <a:cubicBezTo>
                    <a:pt x="17254" y="6740"/>
                    <a:pt x="24147" y="10430"/>
                    <a:pt x="7143" y="4763"/>
                  </a:cubicBezTo>
                  <a:lnTo>
                    <a:pt x="0" y="2382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294" name="1319 Forma libre"/>
            <p:cNvSpPr/>
            <p:nvPr/>
          </p:nvSpPr>
          <p:spPr>
            <a:xfrm>
              <a:off x="3026898" y="5347543"/>
              <a:ext cx="9915" cy="28952"/>
            </a:xfrm>
            <a:custGeom>
              <a:avLst/>
              <a:gdLst>
                <a:gd name="connsiteX0" fmla="*/ 356 w 9915"/>
                <a:gd name="connsiteY0" fmla="*/ 307 h 28952"/>
                <a:gd name="connsiteX1" fmla="*/ 2737 w 9915"/>
                <a:gd name="connsiteY1" fmla="*/ 14595 h 28952"/>
                <a:gd name="connsiteX2" fmla="*/ 7500 w 9915"/>
                <a:gd name="connsiteY2" fmla="*/ 21739 h 28952"/>
                <a:gd name="connsiteX3" fmla="*/ 9881 w 9915"/>
                <a:gd name="connsiteY3" fmla="*/ 28882 h 28952"/>
                <a:gd name="connsiteX4" fmla="*/ 356 w 9915"/>
                <a:gd name="connsiteY4" fmla="*/ 307 h 28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15" h="28952">
                  <a:moveTo>
                    <a:pt x="356" y="307"/>
                  </a:moveTo>
                  <a:cubicBezTo>
                    <a:pt x="-835" y="-2074"/>
                    <a:pt x="1210" y="10014"/>
                    <a:pt x="2737" y="14595"/>
                  </a:cubicBezTo>
                  <a:cubicBezTo>
                    <a:pt x="3642" y="17310"/>
                    <a:pt x="6220" y="19179"/>
                    <a:pt x="7500" y="21739"/>
                  </a:cubicBezTo>
                  <a:cubicBezTo>
                    <a:pt x="8622" y="23984"/>
                    <a:pt x="8949" y="26552"/>
                    <a:pt x="9881" y="28882"/>
                  </a:cubicBezTo>
                  <a:cubicBezTo>
                    <a:pt x="10540" y="30530"/>
                    <a:pt x="1547" y="2688"/>
                    <a:pt x="356" y="307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295" name="1320 Forma libre"/>
            <p:cNvSpPr/>
            <p:nvPr/>
          </p:nvSpPr>
          <p:spPr>
            <a:xfrm>
              <a:off x="2974866" y="5300225"/>
              <a:ext cx="2588" cy="30957"/>
            </a:xfrm>
            <a:custGeom>
              <a:avLst/>
              <a:gdLst>
                <a:gd name="connsiteX0" fmla="*/ 0 w 2588"/>
                <a:gd name="connsiteY0" fmla="*/ 0 h 30957"/>
                <a:gd name="connsiteX1" fmla="*/ 2382 w 2588"/>
                <a:gd name="connsiteY1" fmla="*/ 30957 h 30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88" h="30957">
                  <a:moveTo>
                    <a:pt x="0" y="0"/>
                  </a:moveTo>
                  <a:cubicBezTo>
                    <a:pt x="3628" y="18134"/>
                    <a:pt x="2382" y="7859"/>
                    <a:pt x="2382" y="30957"/>
                  </a:cubicBez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296" name="1321 Forma libre"/>
            <p:cNvSpPr/>
            <p:nvPr/>
          </p:nvSpPr>
          <p:spPr>
            <a:xfrm>
              <a:off x="2998679" y="5285938"/>
              <a:ext cx="28575" cy="28575"/>
            </a:xfrm>
            <a:custGeom>
              <a:avLst/>
              <a:gdLst>
                <a:gd name="connsiteX0" fmla="*/ 0 w 28575"/>
                <a:gd name="connsiteY0" fmla="*/ 0 h 28575"/>
                <a:gd name="connsiteX1" fmla="*/ 11906 w 28575"/>
                <a:gd name="connsiteY1" fmla="*/ 4762 h 28575"/>
                <a:gd name="connsiteX2" fmla="*/ 19050 w 28575"/>
                <a:gd name="connsiteY2" fmla="*/ 7144 h 28575"/>
                <a:gd name="connsiteX3" fmla="*/ 23812 w 28575"/>
                <a:gd name="connsiteY3" fmla="*/ 14287 h 28575"/>
                <a:gd name="connsiteX4" fmla="*/ 28575 w 28575"/>
                <a:gd name="connsiteY4" fmla="*/ 28575 h 28575"/>
                <a:gd name="connsiteX5" fmla="*/ 0 w 28575"/>
                <a:gd name="connsiteY5" fmla="*/ 0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575" h="28575">
                  <a:moveTo>
                    <a:pt x="0" y="0"/>
                  </a:moveTo>
                  <a:cubicBezTo>
                    <a:pt x="3969" y="1587"/>
                    <a:pt x="7904" y="3261"/>
                    <a:pt x="11906" y="4762"/>
                  </a:cubicBezTo>
                  <a:cubicBezTo>
                    <a:pt x="14256" y="5643"/>
                    <a:pt x="17090" y="5576"/>
                    <a:pt x="19050" y="7144"/>
                  </a:cubicBezTo>
                  <a:cubicBezTo>
                    <a:pt x="21285" y="8932"/>
                    <a:pt x="22650" y="11672"/>
                    <a:pt x="23812" y="14287"/>
                  </a:cubicBezTo>
                  <a:cubicBezTo>
                    <a:pt x="25851" y="18875"/>
                    <a:pt x="26987" y="23812"/>
                    <a:pt x="28575" y="28575"/>
                  </a:cubicBez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297" name="1322 Forma libre"/>
            <p:cNvSpPr/>
            <p:nvPr/>
          </p:nvSpPr>
          <p:spPr>
            <a:xfrm>
              <a:off x="3072280" y="5502632"/>
              <a:ext cx="4980" cy="26193"/>
            </a:xfrm>
            <a:custGeom>
              <a:avLst/>
              <a:gdLst>
                <a:gd name="connsiteX0" fmla="*/ 4980 w 4980"/>
                <a:gd name="connsiteY0" fmla="*/ 0 h 26193"/>
                <a:gd name="connsiteX1" fmla="*/ 218 w 4980"/>
                <a:gd name="connsiteY1" fmla="*/ 26193 h 26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80" h="26193">
                  <a:moveTo>
                    <a:pt x="4980" y="0"/>
                  </a:moveTo>
                  <a:cubicBezTo>
                    <a:pt x="-1551" y="16328"/>
                    <a:pt x="218" y="7632"/>
                    <a:pt x="218" y="26193"/>
                  </a:cubicBez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298" name="1323 Forma libre"/>
            <p:cNvSpPr/>
            <p:nvPr/>
          </p:nvSpPr>
          <p:spPr>
            <a:xfrm>
              <a:off x="3053046" y="5547708"/>
              <a:ext cx="32012" cy="9977"/>
            </a:xfrm>
            <a:custGeom>
              <a:avLst/>
              <a:gdLst>
                <a:gd name="connsiteX0" fmla="*/ 402 w 32012"/>
                <a:gd name="connsiteY0" fmla="*/ 167 h 9977"/>
                <a:gd name="connsiteX1" fmla="*/ 14689 w 32012"/>
                <a:gd name="connsiteY1" fmla="*/ 2549 h 9977"/>
                <a:gd name="connsiteX2" fmla="*/ 31358 w 32012"/>
                <a:gd name="connsiteY2" fmla="*/ 7311 h 9977"/>
                <a:gd name="connsiteX3" fmla="*/ 402 w 32012"/>
                <a:gd name="connsiteY3" fmla="*/ 167 h 9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012" h="9977">
                  <a:moveTo>
                    <a:pt x="402" y="167"/>
                  </a:moveTo>
                  <a:cubicBezTo>
                    <a:pt x="-2376" y="-627"/>
                    <a:pt x="9955" y="1602"/>
                    <a:pt x="14689" y="2549"/>
                  </a:cubicBezTo>
                  <a:cubicBezTo>
                    <a:pt x="22166" y="4045"/>
                    <a:pt x="24548" y="5041"/>
                    <a:pt x="31358" y="7311"/>
                  </a:cubicBezTo>
                  <a:cubicBezTo>
                    <a:pt x="37104" y="15932"/>
                    <a:pt x="3180" y="961"/>
                    <a:pt x="402" y="167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299" name="1324 Forma libre"/>
            <p:cNvSpPr/>
            <p:nvPr/>
          </p:nvSpPr>
          <p:spPr>
            <a:xfrm>
              <a:off x="3072475" y="5600263"/>
              <a:ext cx="4785" cy="21466"/>
            </a:xfrm>
            <a:custGeom>
              <a:avLst/>
              <a:gdLst>
                <a:gd name="connsiteX0" fmla="*/ 4785 w 4785"/>
                <a:gd name="connsiteY0" fmla="*/ 0 h 21466"/>
                <a:gd name="connsiteX1" fmla="*/ 23 w 4785"/>
                <a:gd name="connsiteY1" fmla="*/ 21431 h 21466"/>
                <a:gd name="connsiteX2" fmla="*/ 4785 w 4785"/>
                <a:gd name="connsiteY2" fmla="*/ 0 h 21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85" h="21466">
                  <a:moveTo>
                    <a:pt x="4785" y="0"/>
                  </a:moveTo>
                  <a:cubicBezTo>
                    <a:pt x="4785" y="0"/>
                    <a:pt x="1368" y="18070"/>
                    <a:pt x="23" y="21431"/>
                  </a:cubicBezTo>
                  <a:cubicBezTo>
                    <a:pt x="-394" y="22473"/>
                    <a:pt x="4785" y="0"/>
                    <a:pt x="4785" y="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00" name="1325 Forma libre"/>
            <p:cNvSpPr/>
            <p:nvPr/>
          </p:nvSpPr>
          <p:spPr>
            <a:xfrm>
              <a:off x="2950917" y="5345457"/>
              <a:ext cx="17691" cy="14595"/>
            </a:xfrm>
            <a:custGeom>
              <a:avLst/>
              <a:gdLst>
                <a:gd name="connsiteX0" fmla="*/ 137 w 17691"/>
                <a:gd name="connsiteY0" fmla="*/ 12 h 14595"/>
                <a:gd name="connsiteX1" fmla="*/ 9662 w 17691"/>
                <a:gd name="connsiteY1" fmla="*/ 11918 h 14595"/>
                <a:gd name="connsiteX2" fmla="*/ 16806 w 17691"/>
                <a:gd name="connsiteY2" fmla="*/ 14300 h 14595"/>
                <a:gd name="connsiteX3" fmla="*/ 137 w 17691"/>
                <a:gd name="connsiteY3" fmla="*/ 12 h 14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691" h="14595">
                  <a:moveTo>
                    <a:pt x="137" y="12"/>
                  </a:moveTo>
                  <a:cubicBezTo>
                    <a:pt x="-1054" y="-385"/>
                    <a:pt x="5803" y="8610"/>
                    <a:pt x="9662" y="11918"/>
                  </a:cubicBezTo>
                  <a:cubicBezTo>
                    <a:pt x="11568" y="13552"/>
                    <a:pt x="14561" y="13177"/>
                    <a:pt x="16806" y="14300"/>
                  </a:cubicBezTo>
                  <a:cubicBezTo>
                    <a:pt x="22189" y="16992"/>
                    <a:pt x="1328" y="409"/>
                    <a:pt x="137" y="12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01" name="1326 Forma libre"/>
            <p:cNvSpPr/>
            <p:nvPr/>
          </p:nvSpPr>
          <p:spPr>
            <a:xfrm>
              <a:off x="2962581" y="5254111"/>
              <a:ext cx="2763" cy="26775"/>
            </a:xfrm>
            <a:custGeom>
              <a:avLst/>
              <a:gdLst>
                <a:gd name="connsiteX0" fmla="*/ 2760 w 2763"/>
                <a:gd name="connsiteY0" fmla="*/ 0 h 26775"/>
                <a:gd name="connsiteX1" fmla="*/ 379 w 2763"/>
                <a:gd name="connsiteY1" fmla="*/ 26194 h 26775"/>
                <a:gd name="connsiteX2" fmla="*/ 2760 w 2763"/>
                <a:gd name="connsiteY2" fmla="*/ 0 h 26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63" h="26775">
                  <a:moveTo>
                    <a:pt x="2760" y="0"/>
                  </a:moveTo>
                  <a:cubicBezTo>
                    <a:pt x="2760" y="0"/>
                    <a:pt x="2957" y="17814"/>
                    <a:pt x="379" y="26194"/>
                  </a:cubicBezTo>
                  <a:cubicBezTo>
                    <a:pt x="-1222" y="31396"/>
                    <a:pt x="2760" y="0"/>
                    <a:pt x="2760" y="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02" name="1327 Forma libre"/>
            <p:cNvSpPr/>
            <p:nvPr/>
          </p:nvSpPr>
          <p:spPr>
            <a:xfrm>
              <a:off x="2984241" y="5376293"/>
              <a:ext cx="16867" cy="16902"/>
            </a:xfrm>
            <a:custGeom>
              <a:avLst/>
              <a:gdLst>
                <a:gd name="connsiteX0" fmla="*/ 16819 w 16867"/>
                <a:gd name="connsiteY0" fmla="*/ 132 h 16902"/>
                <a:gd name="connsiteX1" fmla="*/ 4913 w 16867"/>
                <a:gd name="connsiteY1" fmla="*/ 9657 h 16902"/>
                <a:gd name="connsiteX2" fmla="*/ 150 w 16867"/>
                <a:gd name="connsiteY2" fmla="*/ 16801 h 16902"/>
                <a:gd name="connsiteX3" fmla="*/ 16819 w 16867"/>
                <a:gd name="connsiteY3" fmla="*/ 132 h 16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867" h="16902">
                  <a:moveTo>
                    <a:pt x="16819" y="132"/>
                  </a:moveTo>
                  <a:cubicBezTo>
                    <a:pt x="17613" y="-1059"/>
                    <a:pt x="8507" y="6063"/>
                    <a:pt x="4913" y="9657"/>
                  </a:cubicBezTo>
                  <a:cubicBezTo>
                    <a:pt x="2889" y="11681"/>
                    <a:pt x="2385" y="15013"/>
                    <a:pt x="150" y="16801"/>
                  </a:cubicBezTo>
                  <a:cubicBezTo>
                    <a:pt x="-1810" y="18369"/>
                    <a:pt x="16025" y="1323"/>
                    <a:pt x="16819" y="132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03" name="1328 Forma libre"/>
            <p:cNvSpPr/>
            <p:nvPr/>
          </p:nvSpPr>
          <p:spPr>
            <a:xfrm>
              <a:off x="3015348" y="5490725"/>
              <a:ext cx="15081" cy="12961"/>
            </a:xfrm>
            <a:custGeom>
              <a:avLst/>
              <a:gdLst>
                <a:gd name="connsiteX0" fmla="*/ 0 w 15081"/>
                <a:gd name="connsiteY0" fmla="*/ 0 h 12961"/>
                <a:gd name="connsiteX1" fmla="*/ 11906 w 15081"/>
                <a:gd name="connsiteY1" fmla="*/ 9525 h 12961"/>
                <a:gd name="connsiteX2" fmla="*/ 0 w 15081"/>
                <a:gd name="connsiteY2" fmla="*/ 0 h 12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081" h="12961">
                  <a:moveTo>
                    <a:pt x="0" y="0"/>
                  </a:moveTo>
                  <a:cubicBezTo>
                    <a:pt x="0" y="0"/>
                    <a:pt x="8312" y="5931"/>
                    <a:pt x="11906" y="9525"/>
                  </a:cubicBezTo>
                  <a:cubicBezTo>
                    <a:pt x="23399" y="21019"/>
                    <a:pt x="0" y="0"/>
                    <a:pt x="0" y="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04" name="1329 Forma libre"/>
            <p:cNvSpPr/>
            <p:nvPr/>
          </p:nvSpPr>
          <p:spPr>
            <a:xfrm>
              <a:off x="3015348" y="5409763"/>
              <a:ext cx="33337" cy="0"/>
            </a:xfrm>
            <a:custGeom>
              <a:avLst/>
              <a:gdLst>
                <a:gd name="connsiteX0" fmla="*/ 0 w 33337"/>
                <a:gd name="connsiteY0" fmla="*/ 0 h 0"/>
                <a:gd name="connsiteX1" fmla="*/ 33337 w 33337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337">
                  <a:moveTo>
                    <a:pt x="0" y="0"/>
                  </a:moveTo>
                  <a:lnTo>
                    <a:pt x="33337" y="0"/>
                  </a:ln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05" name="1330 Forma libre"/>
            <p:cNvSpPr/>
            <p:nvPr/>
          </p:nvSpPr>
          <p:spPr>
            <a:xfrm>
              <a:off x="2989154" y="5428813"/>
              <a:ext cx="2844" cy="42862"/>
            </a:xfrm>
            <a:custGeom>
              <a:avLst/>
              <a:gdLst>
                <a:gd name="connsiteX0" fmla="*/ 0 w 2844"/>
                <a:gd name="connsiteY0" fmla="*/ 0 h 42862"/>
                <a:gd name="connsiteX1" fmla="*/ 2381 w 2844"/>
                <a:gd name="connsiteY1" fmla="*/ 42862 h 42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44" h="42862">
                  <a:moveTo>
                    <a:pt x="0" y="0"/>
                  </a:moveTo>
                  <a:cubicBezTo>
                    <a:pt x="4404" y="22024"/>
                    <a:pt x="2381" y="7859"/>
                    <a:pt x="2381" y="42862"/>
                  </a:cubicBez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06" name="1331 Forma libre"/>
            <p:cNvSpPr/>
            <p:nvPr/>
          </p:nvSpPr>
          <p:spPr>
            <a:xfrm>
              <a:off x="2993916" y="5538350"/>
              <a:ext cx="16669" cy="2382"/>
            </a:xfrm>
            <a:custGeom>
              <a:avLst/>
              <a:gdLst>
                <a:gd name="connsiteX0" fmla="*/ 0 w 16669"/>
                <a:gd name="connsiteY0" fmla="*/ 2382 h 2382"/>
                <a:gd name="connsiteX1" fmla="*/ 16669 w 16669"/>
                <a:gd name="connsiteY1" fmla="*/ 0 h 2382"/>
                <a:gd name="connsiteX2" fmla="*/ 0 w 16669"/>
                <a:gd name="connsiteY2" fmla="*/ 2382 h 2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669" h="2382">
                  <a:moveTo>
                    <a:pt x="0" y="2382"/>
                  </a:moveTo>
                  <a:cubicBezTo>
                    <a:pt x="0" y="2382"/>
                    <a:pt x="11458" y="2084"/>
                    <a:pt x="16669" y="0"/>
                  </a:cubicBezTo>
                  <a:cubicBezTo>
                    <a:pt x="16674" y="-2"/>
                    <a:pt x="0" y="2382"/>
                    <a:pt x="0" y="2382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07" name="1332 Forma libre"/>
            <p:cNvSpPr/>
            <p:nvPr/>
          </p:nvSpPr>
          <p:spPr>
            <a:xfrm>
              <a:off x="2979139" y="5490578"/>
              <a:ext cx="10015" cy="28748"/>
            </a:xfrm>
            <a:custGeom>
              <a:avLst/>
              <a:gdLst>
                <a:gd name="connsiteX0" fmla="*/ 490 w 10015"/>
                <a:gd name="connsiteY0" fmla="*/ 28722 h 28748"/>
                <a:gd name="connsiteX1" fmla="*/ 2871 w 10015"/>
                <a:gd name="connsiteY1" fmla="*/ 4910 h 28748"/>
                <a:gd name="connsiteX2" fmla="*/ 10015 w 10015"/>
                <a:gd name="connsiteY2" fmla="*/ 147 h 28748"/>
                <a:gd name="connsiteX3" fmla="*/ 490 w 10015"/>
                <a:gd name="connsiteY3" fmla="*/ 28722 h 28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15" h="28748">
                  <a:moveTo>
                    <a:pt x="490" y="28722"/>
                  </a:moveTo>
                  <a:cubicBezTo>
                    <a:pt x="-701" y="29516"/>
                    <a:pt x="348" y="12478"/>
                    <a:pt x="2871" y="4910"/>
                  </a:cubicBezTo>
                  <a:cubicBezTo>
                    <a:pt x="3776" y="2195"/>
                    <a:pt x="10015" y="3009"/>
                    <a:pt x="10015" y="147"/>
                  </a:cubicBezTo>
                  <a:cubicBezTo>
                    <a:pt x="10015" y="-2363"/>
                    <a:pt x="1681" y="27928"/>
                    <a:pt x="490" y="28722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08" name="1333 Forma libre"/>
            <p:cNvSpPr/>
            <p:nvPr/>
          </p:nvSpPr>
          <p:spPr>
            <a:xfrm>
              <a:off x="3024765" y="5566905"/>
              <a:ext cx="21240" cy="11597"/>
            </a:xfrm>
            <a:custGeom>
              <a:avLst/>
              <a:gdLst>
                <a:gd name="connsiteX0" fmla="*/ 108 w 21240"/>
                <a:gd name="connsiteY0" fmla="*/ 20 h 11597"/>
                <a:gd name="connsiteX1" fmla="*/ 12014 w 21240"/>
                <a:gd name="connsiteY1" fmla="*/ 7164 h 11597"/>
                <a:gd name="connsiteX2" fmla="*/ 19158 w 21240"/>
                <a:gd name="connsiteY2" fmla="*/ 9545 h 11597"/>
                <a:gd name="connsiteX3" fmla="*/ 108 w 21240"/>
                <a:gd name="connsiteY3" fmla="*/ 20 h 11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240" h="11597">
                  <a:moveTo>
                    <a:pt x="108" y="20"/>
                  </a:moveTo>
                  <a:cubicBezTo>
                    <a:pt x="-1083" y="-377"/>
                    <a:pt x="7874" y="5094"/>
                    <a:pt x="12014" y="7164"/>
                  </a:cubicBezTo>
                  <a:cubicBezTo>
                    <a:pt x="14259" y="8287"/>
                    <a:pt x="17198" y="7977"/>
                    <a:pt x="19158" y="9545"/>
                  </a:cubicBezTo>
                  <a:cubicBezTo>
                    <a:pt x="28913" y="17349"/>
                    <a:pt x="1299" y="417"/>
                    <a:pt x="108" y="2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09" name="1334 Forma libre"/>
            <p:cNvSpPr/>
            <p:nvPr/>
          </p:nvSpPr>
          <p:spPr>
            <a:xfrm>
              <a:off x="3012966" y="5605025"/>
              <a:ext cx="9373" cy="13142"/>
            </a:xfrm>
            <a:custGeom>
              <a:avLst/>
              <a:gdLst>
                <a:gd name="connsiteX0" fmla="*/ 0 w 9373"/>
                <a:gd name="connsiteY0" fmla="*/ 0 h 13142"/>
                <a:gd name="connsiteX1" fmla="*/ 7144 w 9373"/>
                <a:gd name="connsiteY1" fmla="*/ 11907 h 13142"/>
                <a:gd name="connsiteX2" fmla="*/ 0 w 9373"/>
                <a:gd name="connsiteY2" fmla="*/ 0 h 13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373" h="13142">
                  <a:moveTo>
                    <a:pt x="0" y="0"/>
                  </a:moveTo>
                  <a:cubicBezTo>
                    <a:pt x="0" y="0"/>
                    <a:pt x="3490" y="9065"/>
                    <a:pt x="7144" y="11907"/>
                  </a:cubicBezTo>
                  <a:cubicBezTo>
                    <a:pt x="14880" y="17924"/>
                    <a:pt x="0" y="0"/>
                    <a:pt x="0" y="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10" name="1335 Forma libre"/>
            <p:cNvSpPr/>
            <p:nvPr/>
          </p:nvSpPr>
          <p:spPr>
            <a:xfrm>
              <a:off x="2953435" y="5383569"/>
              <a:ext cx="5329" cy="29694"/>
            </a:xfrm>
            <a:custGeom>
              <a:avLst/>
              <a:gdLst>
                <a:gd name="connsiteX0" fmla="*/ 0 w 5329"/>
                <a:gd name="connsiteY0" fmla="*/ 0 h 29694"/>
                <a:gd name="connsiteX1" fmla="*/ 4763 w 5329"/>
                <a:gd name="connsiteY1" fmla="*/ 28575 h 29694"/>
                <a:gd name="connsiteX2" fmla="*/ 0 w 5329"/>
                <a:gd name="connsiteY2" fmla="*/ 0 h 29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29" h="29694">
                  <a:moveTo>
                    <a:pt x="0" y="0"/>
                  </a:moveTo>
                  <a:cubicBezTo>
                    <a:pt x="0" y="0"/>
                    <a:pt x="1710" y="19414"/>
                    <a:pt x="4763" y="28575"/>
                  </a:cubicBezTo>
                  <a:cubicBezTo>
                    <a:pt x="7395" y="36472"/>
                    <a:pt x="0" y="0"/>
                    <a:pt x="0" y="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11" name="1336 Forma libre"/>
            <p:cNvSpPr/>
            <p:nvPr/>
          </p:nvSpPr>
          <p:spPr>
            <a:xfrm>
              <a:off x="2950098" y="5447863"/>
              <a:ext cx="5718" cy="45244"/>
            </a:xfrm>
            <a:custGeom>
              <a:avLst/>
              <a:gdLst>
                <a:gd name="connsiteX0" fmla="*/ 5718 w 5718"/>
                <a:gd name="connsiteY0" fmla="*/ 0 h 45244"/>
                <a:gd name="connsiteX1" fmla="*/ 956 w 5718"/>
                <a:gd name="connsiteY1" fmla="*/ 45244 h 45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18" h="45244">
                  <a:moveTo>
                    <a:pt x="5718" y="0"/>
                  </a:moveTo>
                  <a:cubicBezTo>
                    <a:pt x="-3171" y="22224"/>
                    <a:pt x="956" y="7632"/>
                    <a:pt x="956" y="45244"/>
                  </a:cubicBez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12" name="1337 Forma libre"/>
            <p:cNvSpPr/>
            <p:nvPr/>
          </p:nvSpPr>
          <p:spPr>
            <a:xfrm>
              <a:off x="2950610" y="5549218"/>
              <a:ext cx="29695" cy="22789"/>
            </a:xfrm>
            <a:custGeom>
              <a:avLst/>
              <a:gdLst>
                <a:gd name="connsiteX0" fmla="*/ 444 w 29695"/>
                <a:gd name="connsiteY0" fmla="*/ 1039 h 22789"/>
                <a:gd name="connsiteX1" fmla="*/ 12350 w 29695"/>
                <a:gd name="connsiteY1" fmla="*/ 3420 h 22789"/>
                <a:gd name="connsiteX2" fmla="*/ 26638 w 29695"/>
                <a:gd name="connsiteY2" fmla="*/ 12945 h 22789"/>
                <a:gd name="connsiteX3" fmla="*/ 29019 w 29695"/>
                <a:gd name="connsiteY3" fmla="*/ 20089 h 22789"/>
                <a:gd name="connsiteX4" fmla="*/ 444 w 29695"/>
                <a:gd name="connsiteY4" fmla="*/ 1039 h 22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695" h="22789">
                  <a:moveTo>
                    <a:pt x="444" y="1039"/>
                  </a:moveTo>
                  <a:cubicBezTo>
                    <a:pt x="-2334" y="-1739"/>
                    <a:pt x="8666" y="1745"/>
                    <a:pt x="12350" y="3420"/>
                  </a:cubicBezTo>
                  <a:cubicBezTo>
                    <a:pt x="17561" y="5789"/>
                    <a:pt x="26638" y="12945"/>
                    <a:pt x="26638" y="12945"/>
                  </a:cubicBezTo>
                  <a:cubicBezTo>
                    <a:pt x="27432" y="15326"/>
                    <a:pt x="27897" y="17844"/>
                    <a:pt x="29019" y="20089"/>
                  </a:cubicBezTo>
                  <a:cubicBezTo>
                    <a:pt x="34662" y="31375"/>
                    <a:pt x="3222" y="3817"/>
                    <a:pt x="444" y="1039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13" name="1338 Forma libre"/>
            <p:cNvSpPr/>
            <p:nvPr/>
          </p:nvSpPr>
          <p:spPr>
            <a:xfrm>
              <a:off x="2955599" y="5602302"/>
              <a:ext cx="19279" cy="26615"/>
            </a:xfrm>
            <a:custGeom>
              <a:avLst/>
              <a:gdLst>
                <a:gd name="connsiteX0" fmla="*/ 217 w 19279"/>
                <a:gd name="connsiteY0" fmla="*/ 342 h 26615"/>
                <a:gd name="connsiteX1" fmla="*/ 9742 w 19279"/>
                <a:gd name="connsiteY1" fmla="*/ 12248 h 26615"/>
                <a:gd name="connsiteX2" fmla="*/ 16886 w 19279"/>
                <a:gd name="connsiteY2" fmla="*/ 17011 h 26615"/>
                <a:gd name="connsiteX3" fmla="*/ 19267 w 19279"/>
                <a:gd name="connsiteY3" fmla="*/ 26536 h 26615"/>
                <a:gd name="connsiteX4" fmla="*/ 217 w 19279"/>
                <a:gd name="connsiteY4" fmla="*/ 342 h 26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79" h="26615">
                  <a:moveTo>
                    <a:pt x="217" y="342"/>
                  </a:moveTo>
                  <a:cubicBezTo>
                    <a:pt x="-1370" y="-2039"/>
                    <a:pt x="6148" y="8654"/>
                    <a:pt x="9742" y="12248"/>
                  </a:cubicBezTo>
                  <a:cubicBezTo>
                    <a:pt x="11766" y="14272"/>
                    <a:pt x="15298" y="14630"/>
                    <a:pt x="16886" y="17011"/>
                  </a:cubicBezTo>
                  <a:cubicBezTo>
                    <a:pt x="18701" y="19734"/>
                    <a:pt x="18232" y="23431"/>
                    <a:pt x="19267" y="26536"/>
                  </a:cubicBezTo>
                  <a:cubicBezTo>
                    <a:pt x="19828" y="28220"/>
                    <a:pt x="1804" y="2723"/>
                    <a:pt x="217" y="342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14" name="1339 Forma libre"/>
            <p:cNvSpPr/>
            <p:nvPr/>
          </p:nvSpPr>
          <p:spPr>
            <a:xfrm>
              <a:off x="2919888" y="5389128"/>
              <a:ext cx="19050" cy="54769"/>
            </a:xfrm>
            <a:custGeom>
              <a:avLst/>
              <a:gdLst>
                <a:gd name="connsiteX0" fmla="*/ 0 w 19050"/>
                <a:gd name="connsiteY0" fmla="*/ 54769 h 54769"/>
                <a:gd name="connsiteX1" fmla="*/ 4762 w 19050"/>
                <a:gd name="connsiteY1" fmla="*/ 30956 h 54769"/>
                <a:gd name="connsiteX2" fmla="*/ 14287 w 19050"/>
                <a:gd name="connsiteY2" fmla="*/ 16669 h 54769"/>
                <a:gd name="connsiteX3" fmla="*/ 19050 w 19050"/>
                <a:gd name="connsiteY3" fmla="*/ 9525 h 54769"/>
                <a:gd name="connsiteX4" fmla="*/ 19050 w 19050"/>
                <a:gd name="connsiteY4" fmla="*/ 0 h 54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54769">
                  <a:moveTo>
                    <a:pt x="0" y="54769"/>
                  </a:moveTo>
                  <a:cubicBezTo>
                    <a:pt x="1587" y="46831"/>
                    <a:pt x="272" y="37691"/>
                    <a:pt x="4762" y="30956"/>
                  </a:cubicBezTo>
                  <a:lnTo>
                    <a:pt x="14287" y="16669"/>
                  </a:lnTo>
                  <a:cubicBezTo>
                    <a:pt x="15875" y="14288"/>
                    <a:pt x="19050" y="12387"/>
                    <a:pt x="19050" y="9525"/>
                  </a:cubicBezTo>
                  <a:lnTo>
                    <a:pt x="19050" y="0"/>
                  </a:ln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15" name="1340 Forma libre"/>
            <p:cNvSpPr/>
            <p:nvPr/>
          </p:nvSpPr>
          <p:spPr>
            <a:xfrm>
              <a:off x="2907982" y="5355790"/>
              <a:ext cx="26193" cy="14288"/>
            </a:xfrm>
            <a:custGeom>
              <a:avLst/>
              <a:gdLst>
                <a:gd name="connsiteX0" fmla="*/ 0 w 26193"/>
                <a:gd name="connsiteY0" fmla="*/ 0 h 14288"/>
                <a:gd name="connsiteX1" fmla="*/ 26193 w 26193"/>
                <a:gd name="connsiteY1" fmla="*/ 14288 h 14288"/>
                <a:gd name="connsiteX2" fmla="*/ 0 w 26193"/>
                <a:gd name="connsiteY2" fmla="*/ 0 h 14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193" h="14288">
                  <a:moveTo>
                    <a:pt x="0" y="0"/>
                  </a:moveTo>
                  <a:cubicBezTo>
                    <a:pt x="11525" y="9220"/>
                    <a:pt x="11333" y="11317"/>
                    <a:pt x="26193" y="14288"/>
                  </a:cubicBez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16" name="1341 Forma libre"/>
            <p:cNvSpPr/>
            <p:nvPr/>
          </p:nvSpPr>
          <p:spPr>
            <a:xfrm>
              <a:off x="2922028" y="5299120"/>
              <a:ext cx="13286" cy="18618"/>
            </a:xfrm>
            <a:custGeom>
              <a:avLst/>
              <a:gdLst>
                <a:gd name="connsiteX0" fmla="*/ 241 w 13286"/>
                <a:gd name="connsiteY0" fmla="*/ 18570 h 18618"/>
                <a:gd name="connsiteX1" fmla="*/ 5004 w 13286"/>
                <a:gd name="connsiteY1" fmla="*/ 6664 h 18618"/>
                <a:gd name="connsiteX2" fmla="*/ 12147 w 13286"/>
                <a:gd name="connsiteY2" fmla="*/ 1902 h 18618"/>
                <a:gd name="connsiteX3" fmla="*/ 241 w 13286"/>
                <a:gd name="connsiteY3" fmla="*/ 18570 h 18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286" h="18618">
                  <a:moveTo>
                    <a:pt x="241" y="18570"/>
                  </a:moveTo>
                  <a:cubicBezTo>
                    <a:pt x="-949" y="19364"/>
                    <a:pt x="2519" y="10142"/>
                    <a:pt x="5004" y="6664"/>
                  </a:cubicBezTo>
                  <a:cubicBezTo>
                    <a:pt x="6667" y="4335"/>
                    <a:pt x="10630" y="4329"/>
                    <a:pt x="12147" y="1902"/>
                  </a:cubicBezTo>
                  <a:cubicBezTo>
                    <a:pt x="17663" y="-6924"/>
                    <a:pt x="1431" y="17776"/>
                    <a:pt x="241" y="1857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17" name="1342 Forma libre"/>
            <p:cNvSpPr/>
            <p:nvPr/>
          </p:nvSpPr>
          <p:spPr>
            <a:xfrm>
              <a:off x="2881788" y="5462947"/>
              <a:ext cx="66675" cy="16668"/>
            </a:xfrm>
            <a:custGeom>
              <a:avLst/>
              <a:gdLst>
                <a:gd name="connsiteX0" fmla="*/ 0 w 66675"/>
                <a:gd name="connsiteY0" fmla="*/ 9525 h 16668"/>
                <a:gd name="connsiteX1" fmla="*/ 26194 w 66675"/>
                <a:gd name="connsiteY1" fmla="*/ 2381 h 16668"/>
                <a:gd name="connsiteX2" fmla="*/ 33337 w 66675"/>
                <a:gd name="connsiteY2" fmla="*/ 0 h 16668"/>
                <a:gd name="connsiteX3" fmla="*/ 40481 w 66675"/>
                <a:gd name="connsiteY3" fmla="*/ 7143 h 16668"/>
                <a:gd name="connsiteX4" fmla="*/ 45244 w 66675"/>
                <a:gd name="connsiteY4" fmla="*/ 14287 h 16668"/>
                <a:gd name="connsiteX5" fmla="*/ 52387 w 66675"/>
                <a:gd name="connsiteY5" fmla="*/ 16668 h 16668"/>
                <a:gd name="connsiteX6" fmla="*/ 66675 w 66675"/>
                <a:gd name="connsiteY6" fmla="*/ 9525 h 16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675" h="16668">
                  <a:moveTo>
                    <a:pt x="0" y="9525"/>
                  </a:moveTo>
                  <a:cubicBezTo>
                    <a:pt x="16827" y="6158"/>
                    <a:pt x="8068" y="8422"/>
                    <a:pt x="26194" y="2381"/>
                  </a:cubicBezTo>
                  <a:lnTo>
                    <a:pt x="33337" y="0"/>
                  </a:lnTo>
                  <a:cubicBezTo>
                    <a:pt x="35718" y="2381"/>
                    <a:pt x="38325" y="4556"/>
                    <a:pt x="40481" y="7143"/>
                  </a:cubicBezTo>
                  <a:cubicBezTo>
                    <a:pt x="42313" y="9342"/>
                    <a:pt x="43009" y="12499"/>
                    <a:pt x="45244" y="14287"/>
                  </a:cubicBezTo>
                  <a:cubicBezTo>
                    <a:pt x="47204" y="15855"/>
                    <a:pt x="50006" y="15874"/>
                    <a:pt x="52387" y="16668"/>
                  </a:cubicBezTo>
                  <a:cubicBezTo>
                    <a:pt x="66034" y="13939"/>
                    <a:pt x="62484" y="17907"/>
                    <a:pt x="66675" y="9525"/>
                  </a:cubicBez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18" name="1343 Forma libre"/>
            <p:cNvSpPr/>
            <p:nvPr/>
          </p:nvSpPr>
          <p:spPr>
            <a:xfrm>
              <a:off x="2886449" y="5270065"/>
              <a:ext cx="28575" cy="14288"/>
            </a:xfrm>
            <a:custGeom>
              <a:avLst/>
              <a:gdLst>
                <a:gd name="connsiteX0" fmla="*/ 0 w 28575"/>
                <a:gd name="connsiteY0" fmla="*/ 0 h 14288"/>
                <a:gd name="connsiteX1" fmla="*/ 11906 w 28575"/>
                <a:gd name="connsiteY1" fmla="*/ 4763 h 14288"/>
                <a:gd name="connsiteX2" fmla="*/ 28575 w 28575"/>
                <a:gd name="connsiteY2" fmla="*/ 14288 h 14288"/>
                <a:gd name="connsiteX3" fmla="*/ 7143 w 28575"/>
                <a:gd name="connsiteY3" fmla="*/ 4763 h 14288"/>
                <a:gd name="connsiteX4" fmla="*/ 0 w 28575"/>
                <a:gd name="connsiteY4" fmla="*/ 2382 h 14288"/>
                <a:gd name="connsiteX5" fmla="*/ 0 w 28575"/>
                <a:gd name="connsiteY5" fmla="*/ 0 h 14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575" h="14288">
                  <a:moveTo>
                    <a:pt x="0" y="0"/>
                  </a:moveTo>
                  <a:cubicBezTo>
                    <a:pt x="3969" y="1588"/>
                    <a:pt x="8170" y="2687"/>
                    <a:pt x="11906" y="4763"/>
                  </a:cubicBezTo>
                  <a:cubicBezTo>
                    <a:pt x="33526" y="16775"/>
                    <a:pt x="11286" y="8526"/>
                    <a:pt x="28575" y="14288"/>
                  </a:cubicBezTo>
                  <a:cubicBezTo>
                    <a:pt x="17254" y="6740"/>
                    <a:pt x="24147" y="10430"/>
                    <a:pt x="7143" y="4763"/>
                  </a:cubicBezTo>
                  <a:lnTo>
                    <a:pt x="0" y="2382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19" name="1344 Forma libre"/>
            <p:cNvSpPr/>
            <p:nvPr/>
          </p:nvSpPr>
          <p:spPr>
            <a:xfrm>
              <a:off x="2881432" y="5355483"/>
              <a:ext cx="9915" cy="28952"/>
            </a:xfrm>
            <a:custGeom>
              <a:avLst/>
              <a:gdLst>
                <a:gd name="connsiteX0" fmla="*/ 356 w 9915"/>
                <a:gd name="connsiteY0" fmla="*/ 307 h 28952"/>
                <a:gd name="connsiteX1" fmla="*/ 2737 w 9915"/>
                <a:gd name="connsiteY1" fmla="*/ 14595 h 28952"/>
                <a:gd name="connsiteX2" fmla="*/ 7500 w 9915"/>
                <a:gd name="connsiteY2" fmla="*/ 21739 h 28952"/>
                <a:gd name="connsiteX3" fmla="*/ 9881 w 9915"/>
                <a:gd name="connsiteY3" fmla="*/ 28882 h 28952"/>
                <a:gd name="connsiteX4" fmla="*/ 356 w 9915"/>
                <a:gd name="connsiteY4" fmla="*/ 307 h 28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15" h="28952">
                  <a:moveTo>
                    <a:pt x="356" y="307"/>
                  </a:moveTo>
                  <a:cubicBezTo>
                    <a:pt x="-835" y="-2074"/>
                    <a:pt x="1210" y="10014"/>
                    <a:pt x="2737" y="14595"/>
                  </a:cubicBezTo>
                  <a:cubicBezTo>
                    <a:pt x="3642" y="17310"/>
                    <a:pt x="6220" y="19179"/>
                    <a:pt x="7500" y="21739"/>
                  </a:cubicBezTo>
                  <a:cubicBezTo>
                    <a:pt x="8622" y="23984"/>
                    <a:pt x="8949" y="26552"/>
                    <a:pt x="9881" y="28882"/>
                  </a:cubicBezTo>
                  <a:cubicBezTo>
                    <a:pt x="10540" y="30530"/>
                    <a:pt x="1547" y="2688"/>
                    <a:pt x="356" y="307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20" name="1345 Forma libre"/>
            <p:cNvSpPr/>
            <p:nvPr/>
          </p:nvSpPr>
          <p:spPr>
            <a:xfrm>
              <a:off x="2829400" y="5308165"/>
              <a:ext cx="2588" cy="30957"/>
            </a:xfrm>
            <a:custGeom>
              <a:avLst/>
              <a:gdLst>
                <a:gd name="connsiteX0" fmla="*/ 0 w 2588"/>
                <a:gd name="connsiteY0" fmla="*/ 0 h 30957"/>
                <a:gd name="connsiteX1" fmla="*/ 2382 w 2588"/>
                <a:gd name="connsiteY1" fmla="*/ 30957 h 30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88" h="30957">
                  <a:moveTo>
                    <a:pt x="0" y="0"/>
                  </a:moveTo>
                  <a:cubicBezTo>
                    <a:pt x="3628" y="18134"/>
                    <a:pt x="2382" y="7859"/>
                    <a:pt x="2382" y="30957"/>
                  </a:cubicBez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21" name="1346 Forma libre"/>
            <p:cNvSpPr/>
            <p:nvPr/>
          </p:nvSpPr>
          <p:spPr>
            <a:xfrm>
              <a:off x="2853213" y="5293878"/>
              <a:ext cx="28575" cy="28575"/>
            </a:xfrm>
            <a:custGeom>
              <a:avLst/>
              <a:gdLst>
                <a:gd name="connsiteX0" fmla="*/ 0 w 28575"/>
                <a:gd name="connsiteY0" fmla="*/ 0 h 28575"/>
                <a:gd name="connsiteX1" fmla="*/ 11906 w 28575"/>
                <a:gd name="connsiteY1" fmla="*/ 4762 h 28575"/>
                <a:gd name="connsiteX2" fmla="*/ 19050 w 28575"/>
                <a:gd name="connsiteY2" fmla="*/ 7144 h 28575"/>
                <a:gd name="connsiteX3" fmla="*/ 23812 w 28575"/>
                <a:gd name="connsiteY3" fmla="*/ 14287 h 28575"/>
                <a:gd name="connsiteX4" fmla="*/ 28575 w 28575"/>
                <a:gd name="connsiteY4" fmla="*/ 28575 h 28575"/>
                <a:gd name="connsiteX5" fmla="*/ 0 w 28575"/>
                <a:gd name="connsiteY5" fmla="*/ 0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575" h="28575">
                  <a:moveTo>
                    <a:pt x="0" y="0"/>
                  </a:moveTo>
                  <a:cubicBezTo>
                    <a:pt x="3969" y="1587"/>
                    <a:pt x="7904" y="3261"/>
                    <a:pt x="11906" y="4762"/>
                  </a:cubicBezTo>
                  <a:cubicBezTo>
                    <a:pt x="14256" y="5643"/>
                    <a:pt x="17090" y="5576"/>
                    <a:pt x="19050" y="7144"/>
                  </a:cubicBezTo>
                  <a:cubicBezTo>
                    <a:pt x="21285" y="8932"/>
                    <a:pt x="22650" y="11672"/>
                    <a:pt x="23812" y="14287"/>
                  </a:cubicBezTo>
                  <a:cubicBezTo>
                    <a:pt x="25851" y="18875"/>
                    <a:pt x="26987" y="23812"/>
                    <a:pt x="28575" y="28575"/>
                  </a:cubicBez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22" name="1347 Forma libre"/>
            <p:cNvSpPr/>
            <p:nvPr/>
          </p:nvSpPr>
          <p:spPr>
            <a:xfrm>
              <a:off x="2926814" y="5510572"/>
              <a:ext cx="4980" cy="26193"/>
            </a:xfrm>
            <a:custGeom>
              <a:avLst/>
              <a:gdLst>
                <a:gd name="connsiteX0" fmla="*/ 4980 w 4980"/>
                <a:gd name="connsiteY0" fmla="*/ 0 h 26193"/>
                <a:gd name="connsiteX1" fmla="*/ 218 w 4980"/>
                <a:gd name="connsiteY1" fmla="*/ 26193 h 26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80" h="26193">
                  <a:moveTo>
                    <a:pt x="4980" y="0"/>
                  </a:moveTo>
                  <a:cubicBezTo>
                    <a:pt x="-1551" y="16328"/>
                    <a:pt x="218" y="7632"/>
                    <a:pt x="218" y="26193"/>
                  </a:cubicBez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23" name="1348 Forma libre"/>
            <p:cNvSpPr/>
            <p:nvPr/>
          </p:nvSpPr>
          <p:spPr>
            <a:xfrm>
              <a:off x="2907580" y="5555648"/>
              <a:ext cx="32012" cy="9977"/>
            </a:xfrm>
            <a:custGeom>
              <a:avLst/>
              <a:gdLst>
                <a:gd name="connsiteX0" fmla="*/ 402 w 32012"/>
                <a:gd name="connsiteY0" fmla="*/ 167 h 9977"/>
                <a:gd name="connsiteX1" fmla="*/ 14689 w 32012"/>
                <a:gd name="connsiteY1" fmla="*/ 2549 h 9977"/>
                <a:gd name="connsiteX2" fmla="*/ 31358 w 32012"/>
                <a:gd name="connsiteY2" fmla="*/ 7311 h 9977"/>
                <a:gd name="connsiteX3" fmla="*/ 402 w 32012"/>
                <a:gd name="connsiteY3" fmla="*/ 167 h 9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012" h="9977">
                  <a:moveTo>
                    <a:pt x="402" y="167"/>
                  </a:moveTo>
                  <a:cubicBezTo>
                    <a:pt x="-2376" y="-627"/>
                    <a:pt x="9955" y="1602"/>
                    <a:pt x="14689" y="2549"/>
                  </a:cubicBezTo>
                  <a:cubicBezTo>
                    <a:pt x="22166" y="4045"/>
                    <a:pt x="24548" y="5041"/>
                    <a:pt x="31358" y="7311"/>
                  </a:cubicBezTo>
                  <a:cubicBezTo>
                    <a:pt x="37104" y="15932"/>
                    <a:pt x="3180" y="961"/>
                    <a:pt x="402" y="167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24" name="1349 Forma libre"/>
            <p:cNvSpPr/>
            <p:nvPr/>
          </p:nvSpPr>
          <p:spPr>
            <a:xfrm>
              <a:off x="2927009" y="5608203"/>
              <a:ext cx="4785" cy="21466"/>
            </a:xfrm>
            <a:custGeom>
              <a:avLst/>
              <a:gdLst>
                <a:gd name="connsiteX0" fmla="*/ 4785 w 4785"/>
                <a:gd name="connsiteY0" fmla="*/ 0 h 21466"/>
                <a:gd name="connsiteX1" fmla="*/ 23 w 4785"/>
                <a:gd name="connsiteY1" fmla="*/ 21431 h 21466"/>
                <a:gd name="connsiteX2" fmla="*/ 4785 w 4785"/>
                <a:gd name="connsiteY2" fmla="*/ 0 h 21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85" h="21466">
                  <a:moveTo>
                    <a:pt x="4785" y="0"/>
                  </a:moveTo>
                  <a:cubicBezTo>
                    <a:pt x="4785" y="0"/>
                    <a:pt x="1368" y="18070"/>
                    <a:pt x="23" y="21431"/>
                  </a:cubicBezTo>
                  <a:cubicBezTo>
                    <a:pt x="-394" y="22473"/>
                    <a:pt x="4785" y="0"/>
                    <a:pt x="4785" y="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25" name="1350 Forma libre"/>
            <p:cNvSpPr/>
            <p:nvPr/>
          </p:nvSpPr>
          <p:spPr>
            <a:xfrm>
              <a:off x="2805451" y="5353397"/>
              <a:ext cx="17691" cy="14595"/>
            </a:xfrm>
            <a:custGeom>
              <a:avLst/>
              <a:gdLst>
                <a:gd name="connsiteX0" fmla="*/ 137 w 17691"/>
                <a:gd name="connsiteY0" fmla="*/ 12 h 14595"/>
                <a:gd name="connsiteX1" fmla="*/ 9662 w 17691"/>
                <a:gd name="connsiteY1" fmla="*/ 11918 h 14595"/>
                <a:gd name="connsiteX2" fmla="*/ 16806 w 17691"/>
                <a:gd name="connsiteY2" fmla="*/ 14300 h 14595"/>
                <a:gd name="connsiteX3" fmla="*/ 137 w 17691"/>
                <a:gd name="connsiteY3" fmla="*/ 12 h 14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691" h="14595">
                  <a:moveTo>
                    <a:pt x="137" y="12"/>
                  </a:moveTo>
                  <a:cubicBezTo>
                    <a:pt x="-1054" y="-385"/>
                    <a:pt x="5803" y="8610"/>
                    <a:pt x="9662" y="11918"/>
                  </a:cubicBezTo>
                  <a:cubicBezTo>
                    <a:pt x="11568" y="13552"/>
                    <a:pt x="14561" y="13177"/>
                    <a:pt x="16806" y="14300"/>
                  </a:cubicBezTo>
                  <a:cubicBezTo>
                    <a:pt x="22189" y="16992"/>
                    <a:pt x="1328" y="409"/>
                    <a:pt x="137" y="12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26" name="1351 Forma libre"/>
            <p:cNvSpPr/>
            <p:nvPr/>
          </p:nvSpPr>
          <p:spPr>
            <a:xfrm>
              <a:off x="2817115" y="5262051"/>
              <a:ext cx="2763" cy="26775"/>
            </a:xfrm>
            <a:custGeom>
              <a:avLst/>
              <a:gdLst>
                <a:gd name="connsiteX0" fmla="*/ 2760 w 2763"/>
                <a:gd name="connsiteY0" fmla="*/ 0 h 26775"/>
                <a:gd name="connsiteX1" fmla="*/ 379 w 2763"/>
                <a:gd name="connsiteY1" fmla="*/ 26194 h 26775"/>
                <a:gd name="connsiteX2" fmla="*/ 2760 w 2763"/>
                <a:gd name="connsiteY2" fmla="*/ 0 h 26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63" h="26775">
                  <a:moveTo>
                    <a:pt x="2760" y="0"/>
                  </a:moveTo>
                  <a:cubicBezTo>
                    <a:pt x="2760" y="0"/>
                    <a:pt x="2957" y="17814"/>
                    <a:pt x="379" y="26194"/>
                  </a:cubicBezTo>
                  <a:cubicBezTo>
                    <a:pt x="-1222" y="31396"/>
                    <a:pt x="2760" y="0"/>
                    <a:pt x="2760" y="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27" name="1352 Forma libre"/>
            <p:cNvSpPr/>
            <p:nvPr/>
          </p:nvSpPr>
          <p:spPr>
            <a:xfrm>
              <a:off x="2838775" y="5384233"/>
              <a:ext cx="16867" cy="16902"/>
            </a:xfrm>
            <a:custGeom>
              <a:avLst/>
              <a:gdLst>
                <a:gd name="connsiteX0" fmla="*/ 16819 w 16867"/>
                <a:gd name="connsiteY0" fmla="*/ 132 h 16902"/>
                <a:gd name="connsiteX1" fmla="*/ 4913 w 16867"/>
                <a:gd name="connsiteY1" fmla="*/ 9657 h 16902"/>
                <a:gd name="connsiteX2" fmla="*/ 150 w 16867"/>
                <a:gd name="connsiteY2" fmla="*/ 16801 h 16902"/>
                <a:gd name="connsiteX3" fmla="*/ 16819 w 16867"/>
                <a:gd name="connsiteY3" fmla="*/ 132 h 16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867" h="16902">
                  <a:moveTo>
                    <a:pt x="16819" y="132"/>
                  </a:moveTo>
                  <a:cubicBezTo>
                    <a:pt x="17613" y="-1059"/>
                    <a:pt x="8507" y="6063"/>
                    <a:pt x="4913" y="9657"/>
                  </a:cubicBezTo>
                  <a:cubicBezTo>
                    <a:pt x="2889" y="11681"/>
                    <a:pt x="2385" y="15013"/>
                    <a:pt x="150" y="16801"/>
                  </a:cubicBezTo>
                  <a:cubicBezTo>
                    <a:pt x="-1810" y="18369"/>
                    <a:pt x="16025" y="1323"/>
                    <a:pt x="16819" y="132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28" name="1353 Forma libre"/>
            <p:cNvSpPr/>
            <p:nvPr/>
          </p:nvSpPr>
          <p:spPr>
            <a:xfrm>
              <a:off x="2869882" y="5498665"/>
              <a:ext cx="15081" cy="12961"/>
            </a:xfrm>
            <a:custGeom>
              <a:avLst/>
              <a:gdLst>
                <a:gd name="connsiteX0" fmla="*/ 0 w 15081"/>
                <a:gd name="connsiteY0" fmla="*/ 0 h 12961"/>
                <a:gd name="connsiteX1" fmla="*/ 11906 w 15081"/>
                <a:gd name="connsiteY1" fmla="*/ 9525 h 12961"/>
                <a:gd name="connsiteX2" fmla="*/ 0 w 15081"/>
                <a:gd name="connsiteY2" fmla="*/ 0 h 12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081" h="12961">
                  <a:moveTo>
                    <a:pt x="0" y="0"/>
                  </a:moveTo>
                  <a:cubicBezTo>
                    <a:pt x="0" y="0"/>
                    <a:pt x="8312" y="5931"/>
                    <a:pt x="11906" y="9525"/>
                  </a:cubicBezTo>
                  <a:cubicBezTo>
                    <a:pt x="23399" y="21019"/>
                    <a:pt x="0" y="0"/>
                    <a:pt x="0" y="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29" name="1354 Forma libre"/>
            <p:cNvSpPr/>
            <p:nvPr/>
          </p:nvSpPr>
          <p:spPr>
            <a:xfrm>
              <a:off x="2869882" y="5417703"/>
              <a:ext cx="33337" cy="0"/>
            </a:xfrm>
            <a:custGeom>
              <a:avLst/>
              <a:gdLst>
                <a:gd name="connsiteX0" fmla="*/ 0 w 33337"/>
                <a:gd name="connsiteY0" fmla="*/ 0 h 0"/>
                <a:gd name="connsiteX1" fmla="*/ 33337 w 33337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337">
                  <a:moveTo>
                    <a:pt x="0" y="0"/>
                  </a:moveTo>
                  <a:lnTo>
                    <a:pt x="33337" y="0"/>
                  </a:ln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30" name="1355 Forma libre"/>
            <p:cNvSpPr/>
            <p:nvPr/>
          </p:nvSpPr>
          <p:spPr>
            <a:xfrm>
              <a:off x="2843688" y="5436753"/>
              <a:ext cx="2844" cy="42862"/>
            </a:xfrm>
            <a:custGeom>
              <a:avLst/>
              <a:gdLst>
                <a:gd name="connsiteX0" fmla="*/ 0 w 2844"/>
                <a:gd name="connsiteY0" fmla="*/ 0 h 42862"/>
                <a:gd name="connsiteX1" fmla="*/ 2381 w 2844"/>
                <a:gd name="connsiteY1" fmla="*/ 42862 h 42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44" h="42862">
                  <a:moveTo>
                    <a:pt x="0" y="0"/>
                  </a:moveTo>
                  <a:cubicBezTo>
                    <a:pt x="4404" y="22024"/>
                    <a:pt x="2381" y="7859"/>
                    <a:pt x="2381" y="42862"/>
                  </a:cubicBez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31" name="1356 Forma libre"/>
            <p:cNvSpPr/>
            <p:nvPr/>
          </p:nvSpPr>
          <p:spPr>
            <a:xfrm>
              <a:off x="2848450" y="5546290"/>
              <a:ext cx="16669" cy="2382"/>
            </a:xfrm>
            <a:custGeom>
              <a:avLst/>
              <a:gdLst>
                <a:gd name="connsiteX0" fmla="*/ 0 w 16669"/>
                <a:gd name="connsiteY0" fmla="*/ 2382 h 2382"/>
                <a:gd name="connsiteX1" fmla="*/ 16669 w 16669"/>
                <a:gd name="connsiteY1" fmla="*/ 0 h 2382"/>
                <a:gd name="connsiteX2" fmla="*/ 0 w 16669"/>
                <a:gd name="connsiteY2" fmla="*/ 2382 h 2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669" h="2382">
                  <a:moveTo>
                    <a:pt x="0" y="2382"/>
                  </a:moveTo>
                  <a:cubicBezTo>
                    <a:pt x="0" y="2382"/>
                    <a:pt x="11458" y="2084"/>
                    <a:pt x="16669" y="0"/>
                  </a:cubicBezTo>
                  <a:cubicBezTo>
                    <a:pt x="16674" y="-2"/>
                    <a:pt x="0" y="2382"/>
                    <a:pt x="0" y="2382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32" name="1357 Forma libre"/>
            <p:cNvSpPr/>
            <p:nvPr/>
          </p:nvSpPr>
          <p:spPr>
            <a:xfrm>
              <a:off x="2833673" y="5498518"/>
              <a:ext cx="10015" cy="28748"/>
            </a:xfrm>
            <a:custGeom>
              <a:avLst/>
              <a:gdLst>
                <a:gd name="connsiteX0" fmla="*/ 490 w 10015"/>
                <a:gd name="connsiteY0" fmla="*/ 28722 h 28748"/>
                <a:gd name="connsiteX1" fmla="*/ 2871 w 10015"/>
                <a:gd name="connsiteY1" fmla="*/ 4910 h 28748"/>
                <a:gd name="connsiteX2" fmla="*/ 10015 w 10015"/>
                <a:gd name="connsiteY2" fmla="*/ 147 h 28748"/>
                <a:gd name="connsiteX3" fmla="*/ 490 w 10015"/>
                <a:gd name="connsiteY3" fmla="*/ 28722 h 28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15" h="28748">
                  <a:moveTo>
                    <a:pt x="490" y="28722"/>
                  </a:moveTo>
                  <a:cubicBezTo>
                    <a:pt x="-701" y="29516"/>
                    <a:pt x="348" y="12478"/>
                    <a:pt x="2871" y="4910"/>
                  </a:cubicBezTo>
                  <a:cubicBezTo>
                    <a:pt x="3776" y="2195"/>
                    <a:pt x="10015" y="3009"/>
                    <a:pt x="10015" y="147"/>
                  </a:cubicBezTo>
                  <a:cubicBezTo>
                    <a:pt x="10015" y="-2363"/>
                    <a:pt x="1681" y="27928"/>
                    <a:pt x="490" y="28722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33" name="1358 Forma libre"/>
            <p:cNvSpPr/>
            <p:nvPr/>
          </p:nvSpPr>
          <p:spPr>
            <a:xfrm>
              <a:off x="2879299" y="5574845"/>
              <a:ext cx="21240" cy="11597"/>
            </a:xfrm>
            <a:custGeom>
              <a:avLst/>
              <a:gdLst>
                <a:gd name="connsiteX0" fmla="*/ 108 w 21240"/>
                <a:gd name="connsiteY0" fmla="*/ 20 h 11597"/>
                <a:gd name="connsiteX1" fmla="*/ 12014 w 21240"/>
                <a:gd name="connsiteY1" fmla="*/ 7164 h 11597"/>
                <a:gd name="connsiteX2" fmla="*/ 19158 w 21240"/>
                <a:gd name="connsiteY2" fmla="*/ 9545 h 11597"/>
                <a:gd name="connsiteX3" fmla="*/ 108 w 21240"/>
                <a:gd name="connsiteY3" fmla="*/ 20 h 11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240" h="11597">
                  <a:moveTo>
                    <a:pt x="108" y="20"/>
                  </a:moveTo>
                  <a:cubicBezTo>
                    <a:pt x="-1083" y="-377"/>
                    <a:pt x="7874" y="5094"/>
                    <a:pt x="12014" y="7164"/>
                  </a:cubicBezTo>
                  <a:cubicBezTo>
                    <a:pt x="14259" y="8287"/>
                    <a:pt x="17198" y="7977"/>
                    <a:pt x="19158" y="9545"/>
                  </a:cubicBezTo>
                  <a:cubicBezTo>
                    <a:pt x="28913" y="17349"/>
                    <a:pt x="1299" y="417"/>
                    <a:pt x="108" y="2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34" name="1359 Forma libre"/>
            <p:cNvSpPr/>
            <p:nvPr/>
          </p:nvSpPr>
          <p:spPr>
            <a:xfrm>
              <a:off x="2867500" y="5612965"/>
              <a:ext cx="9373" cy="13142"/>
            </a:xfrm>
            <a:custGeom>
              <a:avLst/>
              <a:gdLst>
                <a:gd name="connsiteX0" fmla="*/ 0 w 9373"/>
                <a:gd name="connsiteY0" fmla="*/ 0 h 13142"/>
                <a:gd name="connsiteX1" fmla="*/ 7144 w 9373"/>
                <a:gd name="connsiteY1" fmla="*/ 11907 h 13142"/>
                <a:gd name="connsiteX2" fmla="*/ 0 w 9373"/>
                <a:gd name="connsiteY2" fmla="*/ 0 h 13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373" h="13142">
                  <a:moveTo>
                    <a:pt x="0" y="0"/>
                  </a:moveTo>
                  <a:cubicBezTo>
                    <a:pt x="0" y="0"/>
                    <a:pt x="3490" y="9065"/>
                    <a:pt x="7144" y="11907"/>
                  </a:cubicBezTo>
                  <a:cubicBezTo>
                    <a:pt x="14880" y="17924"/>
                    <a:pt x="0" y="0"/>
                    <a:pt x="0" y="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35" name="1360 Forma libre"/>
            <p:cNvSpPr/>
            <p:nvPr/>
          </p:nvSpPr>
          <p:spPr>
            <a:xfrm>
              <a:off x="2807969" y="5391509"/>
              <a:ext cx="5329" cy="29694"/>
            </a:xfrm>
            <a:custGeom>
              <a:avLst/>
              <a:gdLst>
                <a:gd name="connsiteX0" fmla="*/ 0 w 5329"/>
                <a:gd name="connsiteY0" fmla="*/ 0 h 29694"/>
                <a:gd name="connsiteX1" fmla="*/ 4763 w 5329"/>
                <a:gd name="connsiteY1" fmla="*/ 28575 h 29694"/>
                <a:gd name="connsiteX2" fmla="*/ 0 w 5329"/>
                <a:gd name="connsiteY2" fmla="*/ 0 h 29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29" h="29694">
                  <a:moveTo>
                    <a:pt x="0" y="0"/>
                  </a:moveTo>
                  <a:cubicBezTo>
                    <a:pt x="0" y="0"/>
                    <a:pt x="1710" y="19414"/>
                    <a:pt x="4763" y="28575"/>
                  </a:cubicBezTo>
                  <a:cubicBezTo>
                    <a:pt x="7395" y="36472"/>
                    <a:pt x="0" y="0"/>
                    <a:pt x="0" y="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36" name="1361 Forma libre"/>
            <p:cNvSpPr/>
            <p:nvPr/>
          </p:nvSpPr>
          <p:spPr>
            <a:xfrm>
              <a:off x="2804632" y="5455803"/>
              <a:ext cx="5718" cy="45244"/>
            </a:xfrm>
            <a:custGeom>
              <a:avLst/>
              <a:gdLst>
                <a:gd name="connsiteX0" fmla="*/ 5718 w 5718"/>
                <a:gd name="connsiteY0" fmla="*/ 0 h 45244"/>
                <a:gd name="connsiteX1" fmla="*/ 956 w 5718"/>
                <a:gd name="connsiteY1" fmla="*/ 45244 h 45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18" h="45244">
                  <a:moveTo>
                    <a:pt x="5718" y="0"/>
                  </a:moveTo>
                  <a:cubicBezTo>
                    <a:pt x="-3171" y="22224"/>
                    <a:pt x="956" y="7632"/>
                    <a:pt x="956" y="45244"/>
                  </a:cubicBez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37" name="1362 Forma libre"/>
            <p:cNvSpPr/>
            <p:nvPr/>
          </p:nvSpPr>
          <p:spPr>
            <a:xfrm>
              <a:off x="2805144" y="5557158"/>
              <a:ext cx="29695" cy="22789"/>
            </a:xfrm>
            <a:custGeom>
              <a:avLst/>
              <a:gdLst>
                <a:gd name="connsiteX0" fmla="*/ 444 w 29695"/>
                <a:gd name="connsiteY0" fmla="*/ 1039 h 22789"/>
                <a:gd name="connsiteX1" fmla="*/ 12350 w 29695"/>
                <a:gd name="connsiteY1" fmla="*/ 3420 h 22789"/>
                <a:gd name="connsiteX2" fmla="*/ 26638 w 29695"/>
                <a:gd name="connsiteY2" fmla="*/ 12945 h 22789"/>
                <a:gd name="connsiteX3" fmla="*/ 29019 w 29695"/>
                <a:gd name="connsiteY3" fmla="*/ 20089 h 22789"/>
                <a:gd name="connsiteX4" fmla="*/ 444 w 29695"/>
                <a:gd name="connsiteY4" fmla="*/ 1039 h 22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695" h="22789">
                  <a:moveTo>
                    <a:pt x="444" y="1039"/>
                  </a:moveTo>
                  <a:cubicBezTo>
                    <a:pt x="-2334" y="-1739"/>
                    <a:pt x="8666" y="1745"/>
                    <a:pt x="12350" y="3420"/>
                  </a:cubicBezTo>
                  <a:cubicBezTo>
                    <a:pt x="17561" y="5789"/>
                    <a:pt x="26638" y="12945"/>
                    <a:pt x="26638" y="12945"/>
                  </a:cubicBezTo>
                  <a:cubicBezTo>
                    <a:pt x="27432" y="15326"/>
                    <a:pt x="27897" y="17844"/>
                    <a:pt x="29019" y="20089"/>
                  </a:cubicBezTo>
                  <a:cubicBezTo>
                    <a:pt x="34662" y="31375"/>
                    <a:pt x="3222" y="3817"/>
                    <a:pt x="444" y="1039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38" name="1363 Forma libre"/>
            <p:cNvSpPr/>
            <p:nvPr/>
          </p:nvSpPr>
          <p:spPr>
            <a:xfrm>
              <a:off x="2810133" y="5610242"/>
              <a:ext cx="19279" cy="26615"/>
            </a:xfrm>
            <a:custGeom>
              <a:avLst/>
              <a:gdLst>
                <a:gd name="connsiteX0" fmla="*/ 217 w 19279"/>
                <a:gd name="connsiteY0" fmla="*/ 342 h 26615"/>
                <a:gd name="connsiteX1" fmla="*/ 9742 w 19279"/>
                <a:gd name="connsiteY1" fmla="*/ 12248 h 26615"/>
                <a:gd name="connsiteX2" fmla="*/ 16886 w 19279"/>
                <a:gd name="connsiteY2" fmla="*/ 17011 h 26615"/>
                <a:gd name="connsiteX3" fmla="*/ 19267 w 19279"/>
                <a:gd name="connsiteY3" fmla="*/ 26536 h 26615"/>
                <a:gd name="connsiteX4" fmla="*/ 217 w 19279"/>
                <a:gd name="connsiteY4" fmla="*/ 342 h 26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79" h="26615">
                  <a:moveTo>
                    <a:pt x="217" y="342"/>
                  </a:moveTo>
                  <a:cubicBezTo>
                    <a:pt x="-1370" y="-2039"/>
                    <a:pt x="6148" y="8654"/>
                    <a:pt x="9742" y="12248"/>
                  </a:cubicBezTo>
                  <a:cubicBezTo>
                    <a:pt x="11766" y="14272"/>
                    <a:pt x="15298" y="14630"/>
                    <a:pt x="16886" y="17011"/>
                  </a:cubicBezTo>
                  <a:cubicBezTo>
                    <a:pt x="18701" y="19734"/>
                    <a:pt x="18232" y="23431"/>
                    <a:pt x="19267" y="26536"/>
                  </a:cubicBezTo>
                  <a:cubicBezTo>
                    <a:pt x="19828" y="28220"/>
                    <a:pt x="1804" y="2723"/>
                    <a:pt x="217" y="342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39" name="1364 Forma libre"/>
            <p:cNvSpPr/>
            <p:nvPr/>
          </p:nvSpPr>
          <p:spPr>
            <a:xfrm>
              <a:off x="2769166" y="5387015"/>
              <a:ext cx="19050" cy="54769"/>
            </a:xfrm>
            <a:custGeom>
              <a:avLst/>
              <a:gdLst>
                <a:gd name="connsiteX0" fmla="*/ 0 w 19050"/>
                <a:gd name="connsiteY0" fmla="*/ 54769 h 54769"/>
                <a:gd name="connsiteX1" fmla="*/ 4762 w 19050"/>
                <a:gd name="connsiteY1" fmla="*/ 30956 h 54769"/>
                <a:gd name="connsiteX2" fmla="*/ 14287 w 19050"/>
                <a:gd name="connsiteY2" fmla="*/ 16669 h 54769"/>
                <a:gd name="connsiteX3" fmla="*/ 19050 w 19050"/>
                <a:gd name="connsiteY3" fmla="*/ 9525 h 54769"/>
                <a:gd name="connsiteX4" fmla="*/ 19050 w 19050"/>
                <a:gd name="connsiteY4" fmla="*/ 0 h 54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54769">
                  <a:moveTo>
                    <a:pt x="0" y="54769"/>
                  </a:moveTo>
                  <a:cubicBezTo>
                    <a:pt x="1587" y="46831"/>
                    <a:pt x="272" y="37691"/>
                    <a:pt x="4762" y="30956"/>
                  </a:cubicBezTo>
                  <a:lnTo>
                    <a:pt x="14287" y="16669"/>
                  </a:lnTo>
                  <a:cubicBezTo>
                    <a:pt x="15875" y="14288"/>
                    <a:pt x="19050" y="12387"/>
                    <a:pt x="19050" y="9525"/>
                  </a:cubicBezTo>
                  <a:lnTo>
                    <a:pt x="19050" y="0"/>
                  </a:ln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40" name="1365 Forma libre"/>
            <p:cNvSpPr/>
            <p:nvPr/>
          </p:nvSpPr>
          <p:spPr>
            <a:xfrm>
              <a:off x="2757260" y="5353677"/>
              <a:ext cx="26193" cy="14288"/>
            </a:xfrm>
            <a:custGeom>
              <a:avLst/>
              <a:gdLst>
                <a:gd name="connsiteX0" fmla="*/ 0 w 26193"/>
                <a:gd name="connsiteY0" fmla="*/ 0 h 14288"/>
                <a:gd name="connsiteX1" fmla="*/ 26193 w 26193"/>
                <a:gd name="connsiteY1" fmla="*/ 14288 h 14288"/>
                <a:gd name="connsiteX2" fmla="*/ 0 w 26193"/>
                <a:gd name="connsiteY2" fmla="*/ 0 h 14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193" h="14288">
                  <a:moveTo>
                    <a:pt x="0" y="0"/>
                  </a:moveTo>
                  <a:cubicBezTo>
                    <a:pt x="11525" y="9220"/>
                    <a:pt x="11333" y="11317"/>
                    <a:pt x="26193" y="14288"/>
                  </a:cubicBez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41" name="1366 Forma libre"/>
            <p:cNvSpPr/>
            <p:nvPr/>
          </p:nvSpPr>
          <p:spPr>
            <a:xfrm>
              <a:off x="2771306" y="5297007"/>
              <a:ext cx="13286" cy="18618"/>
            </a:xfrm>
            <a:custGeom>
              <a:avLst/>
              <a:gdLst>
                <a:gd name="connsiteX0" fmla="*/ 241 w 13286"/>
                <a:gd name="connsiteY0" fmla="*/ 18570 h 18618"/>
                <a:gd name="connsiteX1" fmla="*/ 5004 w 13286"/>
                <a:gd name="connsiteY1" fmla="*/ 6664 h 18618"/>
                <a:gd name="connsiteX2" fmla="*/ 12147 w 13286"/>
                <a:gd name="connsiteY2" fmla="*/ 1902 h 18618"/>
                <a:gd name="connsiteX3" fmla="*/ 241 w 13286"/>
                <a:gd name="connsiteY3" fmla="*/ 18570 h 18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286" h="18618">
                  <a:moveTo>
                    <a:pt x="241" y="18570"/>
                  </a:moveTo>
                  <a:cubicBezTo>
                    <a:pt x="-949" y="19364"/>
                    <a:pt x="2519" y="10142"/>
                    <a:pt x="5004" y="6664"/>
                  </a:cubicBezTo>
                  <a:cubicBezTo>
                    <a:pt x="6667" y="4335"/>
                    <a:pt x="10630" y="4329"/>
                    <a:pt x="12147" y="1902"/>
                  </a:cubicBezTo>
                  <a:cubicBezTo>
                    <a:pt x="17663" y="-6924"/>
                    <a:pt x="1431" y="17776"/>
                    <a:pt x="241" y="1857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42" name="1367 Forma libre"/>
            <p:cNvSpPr/>
            <p:nvPr/>
          </p:nvSpPr>
          <p:spPr>
            <a:xfrm>
              <a:off x="2731066" y="5460834"/>
              <a:ext cx="66675" cy="16668"/>
            </a:xfrm>
            <a:custGeom>
              <a:avLst/>
              <a:gdLst>
                <a:gd name="connsiteX0" fmla="*/ 0 w 66675"/>
                <a:gd name="connsiteY0" fmla="*/ 9525 h 16668"/>
                <a:gd name="connsiteX1" fmla="*/ 26194 w 66675"/>
                <a:gd name="connsiteY1" fmla="*/ 2381 h 16668"/>
                <a:gd name="connsiteX2" fmla="*/ 33337 w 66675"/>
                <a:gd name="connsiteY2" fmla="*/ 0 h 16668"/>
                <a:gd name="connsiteX3" fmla="*/ 40481 w 66675"/>
                <a:gd name="connsiteY3" fmla="*/ 7143 h 16668"/>
                <a:gd name="connsiteX4" fmla="*/ 45244 w 66675"/>
                <a:gd name="connsiteY4" fmla="*/ 14287 h 16668"/>
                <a:gd name="connsiteX5" fmla="*/ 52387 w 66675"/>
                <a:gd name="connsiteY5" fmla="*/ 16668 h 16668"/>
                <a:gd name="connsiteX6" fmla="*/ 66675 w 66675"/>
                <a:gd name="connsiteY6" fmla="*/ 9525 h 16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675" h="16668">
                  <a:moveTo>
                    <a:pt x="0" y="9525"/>
                  </a:moveTo>
                  <a:cubicBezTo>
                    <a:pt x="16827" y="6158"/>
                    <a:pt x="8068" y="8422"/>
                    <a:pt x="26194" y="2381"/>
                  </a:cubicBezTo>
                  <a:lnTo>
                    <a:pt x="33337" y="0"/>
                  </a:lnTo>
                  <a:cubicBezTo>
                    <a:pt x="35718" y="2381"/>
                    <a:pt x="38325" y="4556"/>
                    <a:pt x="40481" y="7143"/>
                  </a:cubicBezTo>
                  <a:cubicBezTo>
                    <a:pt x="42313" y="9342"/>
                    <a:pt x="43009" y="12499"/>
                    <a:pt x="45244" y="14287"/>
                  </a:cubicBezTo>
                  <a:cubicBezTo>
                    <a:pt x="47204" y="15855"/>
                    <a:pt x="50006" y="15874"/>
                    <a:pt x="52387" y="16668"/>
                  </a:cubicBezTo>
                  <a:cubicBezTo>
                    <a:pt x="66034" y="13939"/>
                    <a:pt x="62484" y="17907"/>
                    <a:pt x="66675" y="9525"/>
                  </a:cubicBez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43" name="1368 Forma libre"/>
            <p:cNvSpPr/>
            <p:nvPr/>
          </p:nvSpPr>
          <p:spPr>
            <a:xfrm>
              <a:off x="2735727" y="5267952"/>
              <a:ext cx="28575" cy="14288"/>
            </a:xfrm>
            <a:custGeom>
              <a:avLst/>
              <a:gdLst>
                <a:gd name="connsiteX0" fmla="*/ 0 w 28575"/>
                <a:gd name="connsiteY0" fmla="*/ 0 h 14288"/>
                <a:gd name="connsiteX1" fmla="*/ 11906 w 28575"/>
                <a:gd name="connsiteY1" fmla="*/ 4763 h 14288"/>
                <a:gd name="connsiteX2" fmla="*/ 28575 w 28575"/>
                <a:gd name="connsiteY2" fmla="*/ 14288 h 14288"/>
                <a:gd name="connsiteX3" fmla="*/ 7143 w 28575"/>
                <a:gd name="connsiteY3" fmla="*/ 4763 h 14288"/>
                <a:gd name="connsiteX4" fmla="*/ 0 w 28575"/>
                <a:gd name="connsiteY4" fmla="*/ 2382 h 14288"/>
                <a:gd name="connsiteX5" fmla="*/ 0 w 28575"/>
                <a:gd name="connsiteY5" fmla="*/ 0 h 14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575" h="14288">
                  <a:moveTo>
                    <a:pt x="0" y="0"/>
                  </a:moveTo>
                  <a:cubicBezTo>
                    <a:pt x="3969" y="1588"/>
                    <a:pt x="8170" y="2687"/>
                    <a:pt x="11906" y="4763"/>
                  </a:cubicBezTo>
                  <a:cubicBezTo>
                    <a:pt x="33526" y="16775"/>
                    <a:pt x="11286" y="8526"/>
                    <a:pt x="28575" y="14288"/>
                  </a:cubicBezTo>
                  <a:cubicBezTo>
                    <a:pt x="17254" y="6740"/>
                    <a:pt x="24147" y="10430"/>
                    <a:pt x="7143" y="4763"/>
                  </a:cubicBezTo>
                  <a:lnTo>
                    <a:pt x="0" y="2382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44" name="1369 Forma libre"/>
            <p:cNvSpPr/>
            <p:nvPr/>
          </p:nvSpPr>
          <p:spPr>
            <a:xfrm>
              <a:off x="2730710" y="5353370"/>
              <a:ext cx="9915" cy="28952"/>
            </a:xfrm>
            <a:custGeom>
              <a:avLst/>
              <a:gdLst>
                <a:gd name="connsiteX0" fmla="*/ 356 w 9915"/>
                <a:gd name="connsiteY0" fmla="*/ 307 h 28952"/>
                <a:gd name="connsiteX1" fmla="*/ 2737 w 9915"/>
                <a:gd name="connsiteY1" fmla="*/ 14595 h 28952"/>
                <a:gd name="connsiteX2" fmla="*/ 7500 w 9915"/>
                <a:gd name="connsiteY2" fmla="*/ 21739 h 28952"/>
                <a:gd name="connsiteX3" fmla="*/ 9881 w 9915"/>
                <a:gd name="connsiteY3" fmla="*/ 28882 h 28952"/>
                <a:gd name="connsiteX4" fmla="*/ 356 w 9915"/>
                <a:gd name="connsiteY4" fmla="*/ 307 h 28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15" h="28952">
                  <a:moveTo>
                    <a:pt x="356" y="307"/>
                  </a:moveTo>
                  <a:cubicBezTo>
                    <a:pt x="-835" y="-2074"/>
                    <a:pt x="1210" y="10014"/>
                    <a:pt x="2737" y="14595"/>
                  </a:cubicBezTo>
                  <a:cubicBezTo>
                    <a:pt x="3642" y="17310"/>
                    <a:pt x="6220" y="19179"/>
                    <a:pt x="7500" y="21739"/>
                  </a:cubicBezTo>
                  <a:cubicBezTo>
                    <a:pt x="8622" y="23984"/>
                    <a:pt x="8949" y="26552"/>
                    <a:pt x="9881" y="28882"/>
                  </a:cubicBezTo>
                  <a:cubicBezTo>
                    <a:pt x="10540" y="30530"/>
                    <a:pt x="1547" y="2688"/>
                    <a:pt x="356" y="307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45" name="1370 Forma libre"/>
            <p:cNvSpPr/>
            <p:nvPr/>
          </p:nvSpPr>
          <p:spPr>
            <a:xfrm>
              <a:off x="2678678" y="5306052"/>
              <a:ext cx="2588" cy="30957"/>
            </a:xfrm>
            <a:custGeom>
              <a:avLst/>
              <a:gdLst>
                <a:gd name="connsiteX0" fmla="*/ 0 w 2588"/>
                <a:gd name="connsiteY0" fmla="*/ 0 h 30957"/>
                <a:gd name="connsiteX1" fmla="*/ 2382 w 2588"/>
                <a:gd name="connsiteY1" fmla="*/ 30957 h 30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88" h="30957">
                  <a:moveTo>
                    <a:pt x="0" y="0"/>
                  </a:moveTo>
                  <a:cubicBezTo>
                    <a:pt x="3628" y="18134"/>
                    <a:pt x="2382" y="7859"/>
                    <a:pt x="2382" y="30957"/>
                  </a:cubicBez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46" name="1371 Forma libre"/>
            <p:cNvSpPr/>
            <p:nvPr/>
          </p:nvSpPr>
          <p:spPr>
            <a:xfrm>
              <a:off x="2702491" y="5291765"/>
              <a:ext cx="28575" cy="28575"/>
            </a:xfrm>
            <a:custGeom>
              <a:avLst/>
              <a:gdLst>
                <a:gd name="connsiteX0" fmla="*/ 0 w 28575"/>
                <a:gd name="connsiteY0" fmla="*/ 0 h 28575"/>
                <a:gd name="connsiteX1" fmla="*/ 11906 w 28575"/>
                <a:gd name="connsiteY1" fmla="*/ 4762 h 28575"/>
                <a:gd name="connsiteX2" fmla="*/ 19050 w 28575"/>
                <a:gd name="connsiteY2" fmla="*/ 7144 h 28575"/>
                <a:gd name="connsiteX3" fmla="*/ 23812 w 28575"/>
                <a:gd name="connsiteY3" fmla="*/ 14287 h 28575"/>
                <a:gd name="connsiteX4" fmla="*/ 28575 w 28575"/>
                <a:gd name="connsiteY4" fmla="*/ 28575 h 28575"/>
                <a:gd name="connsiteX5" fmla="*/ 0 w 28575"/>
                <a:gd name="connsiteY5" fmla="*/ 0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575" h="28575">
                  <a:moveTo>
                    <a:pt x="0" y="0"/>
                  </a:moveTo>
                  <a:cubicBezTo>
                    <a:pt x="3969" y="1587"/>
                    <a:pt x="7904" y="3261"/>
                    <a:pt x="11906" y="4762"/>
                  </a:cubicBezTo>
                  <a:cubicBezTo>
                    <a:pt x="14256" y="5643"/>
                    <a:pt x="17090" y="5576"/>
                    <a:pt x="19050" y="7144"/>
                  </a:cubicBezTo>
                  <a:cubicBezTo>
                    <a:pt x="21285" y="8932"/>
                    <a:pt x="22650" y="11672"/>
                    <a:pt x="23812" y="14287"/>
                  </a:cubicBezTo>
                  <a:cubicBezTo>
                    <a:pt x="25851" y="18875"/>
                    <a:pt x="26987" y="23812"/>
                    <a:pt x="28575" y="28575"/>
                  </a:cubicBez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47" name="1372 Forma libre"/>
            <p:cNvSpPr/>
            <p:nvPr/>
          </p:nvSpPr>
          <p:spPr>
            <a:xfrm>
              <a:off x="2776092" y="5508459"/>
              <a:ext cx="4980" cy="26193"/>
            </a:xfrm>
            <a:custGeom>
              <a:avLst/>
              <a:gdLst>
                <a:gd name="connsiteX0" fmla="*/ 4980 w 4980"/>
                <a:gd name="connsiteY0" fmla="*/ 0 h 26193"/>
                <a:gd name="connsiteX1" fmla="*/ 218 w 4980"/>
                <a:gd name="connsiteY1" fmla="*/ 26193 h 26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80" h="26193">
                  <a:moveTo>
                    <a:pt x="4980" y="0"/>
                  </a:moveTo>
                  <a:cubicBezTo>
                    <a:pt x="-1551" y="16328"/>
                    <a:pt x="218" y="7632"/>
                    <a:pt x="218" y="26193"/>
                  </a:cubicBez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48" name="1373 Forma libre"/>
            <p:cNvSpPr/>
            <p:nvPr/>
          </p:nvSpPr>
          <p:spPr>
            <a:xfrm>
              <a:off x="2756858" y="5553535"/>
              <a:ext cx="32012" cy="9977"/>
            </a:xfrm>
            <a:custGeom>
              <a:avLst/>
              <a:gdLst>
                <a:gd name="connsiteX0" fmla="*/ 402 w 32012"/>
                <a:gd name="connsiteY0" fmla="*/ 167 h 9977"/>
                <a:gd name="connsiteX1" fmla="*/ 14689 w 32012"/>
                <a:gd name="connsiteY1" fmla="*/ 2549 h 9977"/>
                <a:gd name="connsiteX2" fmla="*/ 31358 w 32012"/>
                <a:gd name="connsiteY2" fmla="*/ 7311 h 9977"/>
                <a:gd name="connsiteX3" fmla="*/ 402 w 32012"/>
                <a:gd name="connsiteY3" fmla="*/ 167 h 9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012" h="9977">
                  <a:moveTo>
                    <a:pt x="402" y="167"/>
                  </a:moveTo>
                  <a:cubicBezTo>
                    <a:pt x="-2376" y="-627"/>
                    <a:pt x="9955" y="1602"/>
                    <a:pt x="14689" y="2549"/>
                  </a:cubicBezTo>
                  <a:cubicBezTo>
                    <a:pt x="22166" y="4045"/>
                    <a:pt x="24548" y="5041"/>
                    <a:pt x="31358" y="7311"/>
                  </a:cubicBezTo>
                  <a:cubicBezTo>
                    <a:pt x="37104" y="15932"/>
                    <a:pt x="3180" y="961"/>
                    <a:pt x="402" y="167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49" name="1374 Forma libre"/>
            <p:cNvSpPr/>
            <p:nvPr/>
          </p:nvSpPr>
          <p:spPr>
            <a:xfrm>
              <a:off x="2776287" y="5606090"/>
              <a:ext cx="4785" cy="21466"/>
            </a:xfrm>
            <a:custGeom>
              <a:avLst/>
              <a:gdLst>
                <a:gd name="connsiteX0" fmla="*/ 4785 w 4785"/>
                <a:gd name="connsiteY0" fmla="*/ 0 h 21466"/>
                <a:gd name="connsiteX1" fmla="*/ 23 w 4785"/>
                <a:gd name="connsiteY1" fmla="*/ 21431 h 21466"/>
                <a:gd name="connsiteX2" fmla="*/ 4785 w 4785"/>
                <a:gd name="connsiteY2" fmla="*/ 0 h 21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85" h="21466">
                  <a:moveTo>
                    <a:pt x="4785" y="0"/>
                  </a:moveTo>
                  <a:cubicBezTo>
                    <a:pt x="4785" y="0"/>
                    <a:pt x="1368" y="18070"/>
                    <a:pt x="23" y="21431"/>
                  </a:cubicBezTo>
                  <a:cubicBezTo>
                    <a:pt x="-394" y="22473"/>
                    <a:pt x="4785" y="0"/>
                    <a:pt x="4785" y="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50" name="1375 Forma libre"/>
            <p:cNvSpPr/>
            <p:nvPr/>
          </p:nvSpPr>
          <p:spPr>
            <a:xfrm>
              <a:off x="2654729" y="5351284"/>
              <a:ext cx="17691" cy="14595"/>
            </a:xfrm>
            <a:custGeom>
              <a:avLst/>
              <a:gdLst>
                <a:gd name="connsiteX0" fmla="*/ 137 w 17691"/>
                <a:gd name="connsiteY0" fmla="*/ 12 h 14595"/>
                <a:gd name="connsiteX1" fmla="*/ 9662 w 17691"/>
                <a:gd name="connsiteY1" fmla="*/ 11918 h 14595"/>
                <a:gd name="connsiteX2" fmla="*/ 16806 w 17691"/>
                <a:gd name="connsiteY2" fmla="*/ 14300 h 14595"/>
                <a:gd name="connsiteX3" fmla="*/ 137 w 17691"/>
                <a:gd name="connsiteY3" fmla="*/ 12 h 14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691" h="14595">
                  <a:moveTo>
                    <a:pt x="137" y="12"/>
                  </a:moveTo>
                  <a:cubicBezTo>
                    <a:pt x="-1054" y="-385"/>
                    <a:pt x="5803" y="8610"/>
                    <a:pt x="9662" y="11918"/>
                  </a:cubicBezTo>
                  <a:cubicBezTo>
                    <a:pt x="11568" y="13552"/>
                    <a:pt x="14561" y="13177"/>
                    <a:pt x="16806" y="14300"/>
                  </a:cubicBezTo>
                  <a:cubicBezTo>
                    <a:pt x="22189" y="16992"/>
                    <a:pt x="1328" y="409"/>
                    <a:pt x="137" y="12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51" name="1376 Forma libre"/>
            <p:cNvSpPr/>
            <p:nvPr/>
          </p:nvSpPr>
          <p:spPr>
            <a:xfrm>
              <a:off x="2666393" y="5259938"/>
              <a:ext cx="2763" cy="26775"/>
            </a:xfrm>
            <a:custGeom>
              <a:avLst/>
              <a:gdLst>
                <a:gd name="connsiteX0" fmla="*/ 2760 w 2763"/>
                <a:gd name="connsiteY0" fmla="*/ 0 h 26775"/>
                <a:gd name="connsiteX1" fmla="*/ 379 w 2763"/>
                <a:gd name="connsiteY1" fmla="*/ 26194 h 26775"/>
                <a:gd name="connsiteX2" fmla="*/ 2760 w 2763"/>
                <a:gd name="connsiteY2" fmla="*/ 0 h 26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63" h="26775">
                  <a:moveTo>
                    <a:pt x="2760" y="0"/>
                  </a:moveTo>
                  <a:cubicBezTo>
                    <a:pt x="2760" y="0"/>
                    <a:pt x="2957" y="17814"/>
                    <a:pt x="379" y="26194"/>
                  </a:cubicBezTo>
                  <a:cubicBezTo>
                    <a:pt x="-1222" y="31396"/>
                    <a:pt x="2760" y="0"/>
                    <a:pt x="2760" y="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52" name="1377 Forma libre"/>
            <p:cNvSpPr/>
            <p:nvPr/>
          </p:nvSpPr>
          <p:spPr>
            <a:xfrm>
              <a:off x="2688053" y="5382120"/>
              <a:ext cx="16867" cy="16902"/>
            </a:xfrm>
            <a:custGeom>
              <a:avLst/>
              <a:gdLst>
                <a:gd name="connsiteX0" fmla="*/ 16819 w 16867"/>
                <a:gd name="connsiteY0" fmla="*/ 132 h 16902"/>
                <a:gd name="connsiteX1" fmla="*/ 4913 w 16867"/>
                <a:gd name="connsiteY1" fmla="*/ 9657 h 16902"/>
                <a:gd name="connsiteX2" fmla="*/ 150 w 16867"/>
                <a:gd name="connsiteY2" fmla="*/ 16801 h 16902"/>
                <a:gd name="connsiteX3" fmla="*/ 16819 w 16867"/>
                <a:gd name="connsiteY3" fmla="*/ 132 h 16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867" h="16902">
                  <a:moveTo>
                    <a:pt x="16819" y="132"/>
                  </a:moveTo>
                  <a:cubicBezTo>
                    <a:pt x="17613" y="-1059"/>
                    <a:pt x="8507" y="6063"/>
                    <a:pt x="4913" y="9657"/>
                  </a:cubicBezTo>
                  <a:cubicBezTo>
                    <a:pt x="2889" y="11681"/>
                    <a:pt x="2385" y="15013"/>
                    <a:pt x="150" y="16801"/>
                  </a:cubicBezTo>
                  <a:cubicBezTo>
                    <a:pt x="-1810" y="18369"/>
                    <a:pt x="16025" y="1323"/>
                    <a:pt x="16819" y="132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53" name="1378 Forma libre"/>
            <p:cNvSpPr/>
            <p:nvPr/>
          </p:nvSpPr>
          <p:spPr>
            <a:xfrm>
              <a:off x="2719160" y="5496552"/>
              <a:ext cx="15081" cy="12961"/>
            </a:xfrm>
            <a:custGeom>
              <a:avLst/>
              <a:gdLst>
                <a:gd name="connsiteX0" fmla="*/ 0 w 15081"/>
                <a:gd name="connsiteY0" fmla="*/ 0 h 12961"/>
                <a:gd name="connsiteX1" fmla="*/ 11906 w 15081"/>
                <a:gd name="connsiteY1" fmla="*/ 9525 h 12961"/>
                <a:gd name="connsiteX2" fmla="*/ 0 w 15081"/>
                <a:gd name="connsiteY2" fmla="*/ 0 h 12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081" h="12961">
                  <a:moveTo>
                    <a:pt x="0" y="0"/>
                  </a:moveTo>
                  <a:cubicBezTo>
                    <a:pt x="0" y="0"/>
                    <a:pt x="8312" y="5931"/>
                    <a:pt x="11906" y="9525"/>
                  </a:cubicBezTo>
                  <a:cubicBezTo>
                    <a:pt x="23399" y="21019"/>
                    <a:pt x="0" y="0"/>
                    <a:pt x="0" y="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54" name="1379 Forma libre"/>
            <p:cNvSpPr/>
            <p:nvPr/>
          </p:nvSpPr>
          <p:spPr>
            <a:xfrm>
              <a:off x="2719160" y="5415590"/>
              <a:ext cx="33337" cy="0"/>
            </a:xfrm>
            <a:custGeom>
              <a:avLst/>
              <a:gdLst>
                <a:gd name="connsiteX0" fmla="*/ 0 w 33337"/>
                <a:gd name="connsiteY0" fmla="*/ 0 h 0"/>
                <a:gd name="connsiteX1" fmla="*/ 33337 w 33337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337">
                  <a:moveTo>
                    <a:pt x="0" y="0"/>
                  </a:moveTo>
                  <a:lnTo>
                    <a:pt x="33337" y="0"/>
                  </a:ln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55" name="1380 Forma libre"/>
            <p:cNvSpPr/>
            <p:nvPr/>
          </p:nvSpPr>
          <p:spPr>
            <a:xfrm>
              <a:off x="2692966" y="5434640"/>
              <a:ext cx="2844" cy="42862"/>
            </a:xfrm>
            <a:custGeom>
              <a:avLst/>
              <a:gdLst>
                <a:gd name="connsiteX0" fmla="*/ 0 w 2844"/>
                <a:gd name="connsiteY0" fmla="*/ 0 h 42862"/>
                <a:gd name="connsiteX1" fmla="*/ 2381 w 2844"/>
                <a:gd name="connsiteY1" fmla="*/ 42862 h 42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44" h="42862">
                  <a:moveTo>
                    <a:pt x="0" y="0"/>
                  </a:moveTo>
                  <a:cubicBezTo>
                    <a:pt x="4404" y="22024"/>
                    <a:pt x="2381" y="7859"/>
                    <a:pt x="2381" y="42862"/>
                  </a:cubicBez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56" name="1381 Forma libre"/>
            <p:cNvSpPr/>
            <p:nvPr/>
          </p:nvSpPr>
          <p:spPr>
            <a:xfrm>
              <a:off x="2697728" y="5544177"/>
              <a:ext cx="16669" cy="2382"/>
            </a:xfrm>
            <a:custGeom>
              <a:avLst/>
              <a:gdLst>
                <a:gd name="connsiteX0" fmla="*/ 0 w 16669"/>
                <a:gd name="connsiteY0" fmla="*/ 2382 h 2382"/>
                <a:gd name="connsiteX1" fmla="*/ 16669 w 16669"/>
                <a:gd name="connsiteY1" fmla="*/ 0 h 2382"/>
                <a:gd name="connsiteX2" fmla="*/ 0 w 16669"/>
                <a:gd name="connsiteY2" fmla="*/ 2382 h 2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669" h="2382">
                  <a:moveTo>
                    <a:pt x="0" y="2382"/>
                  </a:moveTo>
                  <a:cubicBezTo>
                    <a:pt x="0" y="2382"/>
                    <a:pt x="11458" y="2084"/>
                    <a:pt x="16669" y="0"/>
                  </a:cubicBezTo>
                  <a:cubicBezTo>
                    <a:pt x="16674" y="-2"/>
                    <a:pt x="0" y="2382"/>
                    <a:pt x="0" y="2382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57" name="1382 Forma libre"/>
            <p:cNvSpPr/>
            <p:nvPr/>
          </p:nvSpPr>
          <p:spPr>
            <a:xfrm>
              <a:off x="2682951" y="5496405"/>
              <a:ext cx="10015" cy="28748"/>
            </a:xfrm>
            <a:custGeom>
              <a:avLst/>
              <a:gdLst>
                <a:gd name="connsiteX0" fmla="*/ 490 w 10015"/>
                <a:gd name="connsiteY0" fmla="*/ 28722 h 28748"/>
                <a:gd name="connsiteX1" fmla="*/ 2871 w 10015"/>
                <a:gd name="connsiteY1" fmla="*/ 4910 h 28748"/>
                <a:gd name="connsiteX2" fmla="*/ 10015 w 10015"/>
                <a:gd name="connsiteY2" fmla="*/ 147 h 28748"/>
                <a:gd name="connsiteX3" fmla="*/ 490 w 10015"/>
                <a:gd name="connsiteY3" fmla="*/ 28722 h 28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15" h="28748">
                  <a:moveTo>
                    <a:pt x="490" y="28722"/>
                  </a:moveTo>
                  <a:cubicBezTo>
                    <a:pt x="-701" y="29516"/>
                    <a:pt x="348" y="12478"/>
                    <a:pt x="2871" y="4910"/>
                  </a:cubicBezTo>
                  <a:cubicBezTo>
                    <a:pt x="3776" y="2195"/>
                    <a:pt x="10015" y="3009"/>
                    <a:pt x="10015" y="147"/>
                  </a:cubicBezTo>
                  <a:cubicBezTo>
                    <a:pt x="10015" y="-2363"/>
                    <a:pt x="1681" y="27928"/>
                    <a:pt x="490" y="28722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58" name="1383 Forma libre"/>
            <p:cNvSpPr/>
            <p:nvPr/>
          </p:nvSpPr>
          <p:spPr>
            <a:xfrm>
              <a:off x="2728577" y="5572732"/>
              <a:ext cx="21240" cy="11597"/>
            </a:xfrm>
            <a:custGeom>
              <a:avLst/>
              <a:gdLst>
                <a:gd name="connsiteX0" fmla="*/ 108 w 21240"/>
                <a:gd name="connsiteY0" fmla="*/ 20 h 11597"/>
                <a:gd name="connsiteX1" fmla="*/ 12014 w 21240"/>
                <a:gd name="connsiteY1" fmla="*/ 7164 h 11597"/>
                <a:gd name="connsiteX2" fmla="*/ 19158 w 21240"/>
                <a:gd name="connsiteY2" fmla="*/ 9545 h 11597"/>
                <a:gd name="connsiteX3" fmla="*/ 108 w 21240"/>
                <a:gd name="connsiteY3" fmla="*/ 20 h 11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240" h="11597">
                  <a:moveTo>
                    <a:pt x="108" y="20"/>
                  </a:moveTo>
                  <a:cubicBezTo>
                    <a:pt x="-1083" y="-377"/>
                    <a:pt x="7874" y="5094"/>
                    <a:pt x="12014" y="7164"/>
                  </a:cubicBezTo>
                  <a:cubicBezTo>
                    <a:pt x="14259" y="8287"/>
                    <a:pt x="17198" y="7977"/>
                    <a:pt x="19158" y="9545"/>
                  </a:cubicBezTo>
                  <a:cubicBezTo>
                    <a:pt x="28913" y="17349"/>
                    <a:pt x="1299" y="417"/>
                    <a:pt x="108" y="2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59" name="1384 Forma libre"/>
            <p:cNvSpPr/>
            <p:nvPr/>
          </p:nvSpPr>
          <p:spPr>
            <a:xfrm>
              <a:off x="2716778" y="5610852"/>
              <a:ext cx="9373" cy="13142"/>
            </a:xfrm>
            <a:custGeom>
              <a:avLst/>
              <a:gdLst>
                <a:gd name="connsiteX0" fmla="*/ 0 w 9373"/>
                <a:gd name="connsiteY0" fmla="*/ 0 h 13142"/>
                <a:gd name="connsiteX1" fmla="*/ 7144 w 9373"/>
                <a:gd name="connsiteY1" fmla="*/ 11907 h 13142"/>
                <a:gd name="connsiteX2" fmla="*/ 0 w 9373"/>
                <a:gd name="connsiteY2" fmla="*/ 0 h 13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373" h="13142">
                  <a:moveTo>
                    <a:pt x="0" y="0"/>
                  </a:moveTo>
                  <a:cubicBezTo>
                    <a:pt x="0" y="0"/>
                    <a:pt x="3490" y="9065"/>
                    <a:pt x="7144" y="11907"/>
                  </a:cubicBezTo>
                  <a:cubicBezTo>
                    <a:pt x="14880" y="17924"/>
                    <a:pt x="0" y="0"/>
                    <a:pt x="0" y="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60" name="1385 Forma libre"/>
            <p:cNvSpPr/>
            <p:nvPr/>
          </p:nvSpPr>
          <p:spPr>
            <a:xfrm>
              <a:off x="2657247" y="5389396"/>
              <a:ext cx="5329" cy="29694"/>
            </a:xfrm>
            <a:custGeom>
              <a:avLst/>
              <a:gdLst>
                <a:gd name="connsiteX0" fmla="*/ 0 w 5329"/>
                <a:gd name="connsiteY0" fmla="*/ 0 h 29694"/>
                <a:gd name="connsiteX1" fmla="*/ 4763 w 5329"/>
                <a:gd name="connsiteY1" fmla="*/ 28575 h 29694"/>
                <a:gd name="connsiteX2" fmla="*/ 0 w 5329"/>
                <a:gd name="connsiteY2" fmla="*/ 0 h 29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29" h="29694">
                  <a:moveTo>
                    <a:pt x="0" y="0"/>
                  </a:moveTo>
                  <a:cubicBezTo>
                    <a:pt x="0" y="0"/>
                    <a:pt x="1710" y="19414"/>
                    <a:pt x="4763" y="28575"/>
                  </a:cubicBezTo>
                  <a:cubicBezTo>
                    <a:pt x="7395" y="36472"/>
                    <a:pt x="0" y="0"/>
                    <a:pt x="0" y="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61" name="1386 Forma libre"/>
            <p:cNvSpPr/>
            <p:nvPr/>
          </p:nvSpPr>
          <p:spPr>
            <a:xfrm>
              <a:off x="2653910" y="5453690"/>
              <a:ext cx="5718" cy="45244"/>
            </a:xfrm>
            <a:custGeom>
              <a:avLst/>
              <a:gdLst>
                <a:gd name="connsiteX0" fmla="*/ 5718 w 5718"/>
                <a:gd name="connsiteY0" fmla="*/ 0 h 45244"/>
                <a:gd name="connsiteX1" fmla="*/ 956 w 5718"/>
                <a:gd name="connsiteY1" fmla="*/ 45244 h 45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18" h="45244">
                  <a:moveTo>
                    <a:pt x="5718" y="0"/>
                  </a:moveTo>
                  <a:cubicBezTo>
                    <a:pt x="-3171" y="22224"/>
                    <a:pt x="956" y="7632"/>
                    <a:pt x="956" y="45244"/>
                  </a:cubicBez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62" name="1387 Forma libre"/>
            <p:cNvSpPr/>
            <p:nvPr/>
          </p:nvSpPr>
          <p:spPr>
            <a:xfrm>
              <a:off x="2654422" y="5555045"/>
              <a:ext cx="29695" cy="22789"/>
            </a:xfrm>
            <a:custGeom>
              <a:avLst/>
              <a:gdLst>
                <a:gd name="connsiteX0" fmla="*/ 444 w 29695"/>
                <a:gd name="connsiteY0" fmla="*/ 1039 h 22789"/>
                <a:gd name="connsiteX1" fmla="*/ 12350 w 29695"/>
                <a:gd name="connsiteY1" fmla="*/ 3420 h 22789"/>
                <a:gd name="connsiteX2" fmla="*/ 26638 w 29695"/>
                <a:gd name="connsiteY2" fmla="*/ 12945 h 22789"/>
                <a:gd name="connsiteX3" fmla="*/ 29019 w 29695"/>
                <a:gd name="connsiteY3" fmla="*/ 20089 h 22789"/>
                <a:gd name="connsiteX4" fmla="*/ 444 w 29695"/>
                <a:gd name="connsiteY4" fmla="*/ 1039 h 22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695" h="22789">
                  <a:moveTo>
                    <a:pt x="444" y="1039"/>
                  </a:moveTo>
                  <a:cubicBezTo>
                    <a:pt x="-2334" y="-1739"/>
                    <a:pt x="8666" y="1745"/>
                    <a:pt x="12350" y="3420"/>
                  </a:cubicBezTo>
                  <a:cubicBezTo>
                    <a:pt x="17561" y="5789"/>
                    <a:pt x="26638" y="12945"/>
                    <a:pt x="26638" y="12945"/>
                  </a:cubicBezTo>
                  <a:cubicBezTo>
                    <a:pt x="27432" y="15326"/>
                    <a:pt x="27897" y="17844"/>
                    <a:pt x="29019" y="20089"/>
                  </a:cubicBezTo>
                  <a:cubicBezTo>
                    <a:pt x="34662" y="31375"/>
                    <a:pt x="3222" y="3817"/>
                    <a:pt x="444" y="1039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63" name="1388 Forma libre"/>
            <p:cNvSpPr/>
            <p:nvPr/>
          </p:nvSpPr>
          <p:spPr>
            <a:xfrm>
              <a:off x="2659411" y="5608129"/>
              <a:ext cx="19279" cy="26615"/>
            </a:xfrm>
            <a:custGeom>
              <a:avLst/>
              <a:gdLst>
                <a:gd name="connsiteX0" fmla="*/ 217 w 19279"/>
                <a:gd name="connsiteY0" fmla="*/ 342 h 26615"/>
                <a:gd name="connsiteX1" fmla="*/ 9742 w 19279"/>
                <a:gd name="connsiteY1" fmla="*/ 12248 h 26615"/>
                <a:gd name="connsiteX2" fmla="*/ 16886 w 19279"/>
                <a:gd name="connsiteY2" fmla="*/ 17011 h 26615"/>
                <a:gd name="connsiteX3" fmla="*/ 19267 w 19279"/>
                <a:gd name="connsiteY3" fmla="*/ 26536 h 26615"/>
                <a:gd name="connsiteX4" fmla="*/ 217 w 19279"/>
                <a:gd name="connsiteY4" fmla="*/ 342 h 26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79" h="26615">
                  <a:moveTo>
                    <a:pt x="217" y="342"/>
                  </a:moveTo>
                  <a:cubicBezTo>
                    <a:pt x="-1370" y="-2039"/>
                    <a:pt x="6148" y="8654"/>
                    <a:pt x="9742" y="12248"/>
                  </a:cubicBezTo>
                  <a:cubicBezTo>
                    <a:pt x="11766" y="14272"/>
                    <a:pt x="15298" y="14630"/>
                    <a:pt x="16886" y="17011"/>
                  </a:cubicBezTo>
                  <a:cubicBezTo>
                    <a:pt x="18701" y="19734"/>
                    <a:pt x="18232" y="23431"/>
                    <a:pt x="19267" y="26536"/>
                  </a:cubicBezTo>
                  <a:cubicBezTo>
                    <a:pt x="19828" y="28220"/>
                    <a:pt x="1804" y="2723"/>
                    <a:pt x="217" y="342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64" name="1389 Forma libre"/>
            <p:cNvSpPr/>
            <p:nvPr/>
          </p:nvSpPr>
          <p:spPr>
            <a:xfrm>
              <a:off x="2612618" y="5391453"/>
              <a:ext cx="19050" cy="54769"/>
            </a:xfrm>
            <a:custGeom>
              <a:avLst/>
              <a:gdLst>
                <a:gd name="connsiteX0" fmla="*/ 0 w 19050"/>
                <a:gd name="connsiteY0" fmla="*/ 54769 h 54769"/>
                <a:gd name="connsiteX1" fmla="*/ 4762 w 19050"/>
                <a:gd name="connsiteY1" fmla="*/ 30956 h 54769"/>
                <a:gd name="connsiteX2" fmla="*/ 14287 w 19050"/>
                <a:gd name="connsiteY2" fmla="*/ 16669 h 54769"/>
                <a:gd name="connsiteX3" fmla="*/ 19050 w 19050"/>
                <a:gd name="connsiteY3" fmla="*/ 9525 h 54769"/>
                <a:gd name="connsiteX4" fmla="*/ 19050 w 19050"/>
                <a:gd name="connsiteY4" fmla="*/ 0 h 54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54769">
                  <a:moveTo>
                    <a:pt x="0" y="54769"/>
                  </a:moveTo>
                  <a:cubicBezTo>
                    <a:pt x="1587" y="46831"/>
                    <a:pt x="272" y="37691"/>
                    <a:pt x="4762" y="30956"/>
                  </a:cubicBezTo>
                  <a:lnTo>
                    <a:pt x="14287" y="16669"/>
                  </a:lnTo>
                  <a:cubicBezTo>
                    <a:pt x="15875" y="14288"/>
                    <a:pt x="19050" y="12387"/>
                    <a:pt x="19050" y="9525"/>
                  </a:cubicBezTo>
                  <a:lnTo>
                    <a:pt x="19050" y="0"/>
                  </a:ln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65" name="1390 Forma libre"/>
            <p:cNvSpPr/>
            <p:nvPr/>
          </p:nvSpPr>
          <p:spPr>
            <a:xfrm>
              <a:off x="2600712" y="5358115"/>
              <a:ext cx="26193" cy="14288"/>
            </a:xfrm>
            <a:custGeom>
              <a:avLst/>
              <a:gdLst>
                <a:gd name="connsiteX0" fmla="*/ 0 w 26193"/>
                <a:gd name="connsiteY0" fmla="*/ 0 h 14288"/>
                <a:gd name="connsiteX1" fmla="*/ 26193 w 26193"/>
                <a:gd name="connsiteY1" fmla="*/ 14288 h 14288"/>
                <a:gd name="connsiteX2" fmla="*/ 0 w 26193"/>
                <a:gd name="connsiteY2" fmla="*/ 0 h 14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193" h="14288">
                  <a:moveTo>
                    <a:pt x="0" y="0"/>
                  </a:moveTo>
                  <a:cubicBezTo>
                    <a:pt x="11525" y="9220"/>
                    <a:pt x="11333" y="11317"/>
                    <a:pt x="26193" y="14288"/>
                  </a:cubicBez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66" name="1391 Forma libre"/>
            <p:cNvSpPr/>
            <p:nvPr/>
          </p:nvSpPr>
          <p:spPr>
            <a:xfrm>
              <a:off x="2614758" y="5301445"/>
              <a:ext cx="13286" cy="18618"/>
            </a:xfrm>
            <a:custGeom>
              <a:avLst/>
              <a:gdLst>
                <a:gd name="connsiteX0" fmla="*/ 241 w 13286"/>
                <a:gd name="connsiteY0" fmla="*/ 18570 h 18618"/>
                <a:gd name="connsiteX1" fmla="*/ 5004 w 13286"/>
                <a:gd name="connsiteY1" fmla="*/ 6664 h 18618"/>
                <a:gd name="connsiteX2" fmla="*/ 12147 w 13286"/>
                <a:gd name="connsiteY2" fmla="*/ 1902 h 18618"/>
                <a:gd name="connsiteX3" fmla="*/ 241 w 13286"/>
                <a:gd name="connsiteY3" fmla="*/ 18570 h 18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286" h="18618">
                  <a:moveTo>
                    <a:pt x="241" y="18570"/>
                  </a:moveTo>
                  <a:cubicBezTo>
                    <a:pt x="-949" y="19364"/>
                    <a:pt x="2519" y="10142"/>
                    <a:pt x="5004" y="6664"/>
                  </a:cubicBezTo>
                  <a:cubicBezTo>
                    <a:pt x="6667" y="4335"/>
                    <a:pt x="10630" y="4329"/>
                    <a:pt x="12147" y="1902"/>
                  </a:cubicBezTo>
                  <a:cubicBezTo>
                    <a:pt x="17663" y="-6924"/>
                    <a:pt x="1431" y="17776"/>
                    <a:pt x="241" y="1857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67" name="1392 Forma libre"/>
            <p:cNvSpPr/>
            <p:nvPr/>
          </p:nvSpPr>
          <p:spPr>
            <a:xfrm>
              <a:off x="2574518" y="5465272"/>
              <a:ext cx="66675" cy="16668"/>
            </a:xfrm>
            <a:custGeom>
              <a:avLst/>
              <a:gdLst>
                <a:gd name="connsiteX0" fmla="*/ 0 w 66675"/>
                <a:gd name="connsiteY0" fmla="*/ 9525 h 16668"/>
                <a:gd name="connsiteX1" fmla="*/ 26194 w 66675"/>
                <a:gd name="connsiteY1" fmla="*/ 2381 h 16668"/>
                <a:gd name="connsiteX2" fmla="*/ 33337 w 66675"/>
                <a:gd name="connsiteY2" fmla="*/ 0 h 16668"/>
                <a:gd name="connsiteX3" fmla="*/ 40481 w 66675"/>
                <a:gd name="connsiteY3" fmla="*/ 7143 h 16668"/>
                <a:gd name="connsiteX4" fmla="*/ 45244 w 66675"/>
                <a:gd name="connsiteY4" fmla="*/ 14287 h 16668"/>
                <a:gd name="connsiteX5" fmla="*/ 52387 w 66675"/>
                <a:gd name="connsiteY5" fmla="*/ 16668 h 16668"/>
                <a:gd name="connsiteX6" fmla="*/ 66675 w 66675"/>
                <a:gd name="connsiteY6" fmla="*/ 9525 h 16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675" h="16668">
                  <a:moveTo>
                    <a:pt x="0" y="9525"/>
                  </a:moveTo>
                  <a:cubicBezTo>
                    <a:pt x="16827" y="6158"/>
                    <a:pt x="8068" y="8422"/>
                    <a:pt x="26194" y="2381"/>
                  </a:cubicBezTo>
                  <a:lnTo>
                    <a:pt x="33337" y="0"/>
                  </a:lnTo>
                  <a:cubicBezTo>
                    <a:pt x="35718" y="2381"/>
                    <a:pt x="38325" y="4556"/>
                    <a:pt x="40481" y="7143"/>
                  </a:cubicBezTo>
                  <a:cubicBezTo>
                    <a:pt x="42313" y="9342"/>
                    <a:pt x="43009" y="12499"/>
                    <a:pt x="45244" y="14287"/>
                  </a:cubicBezTo>
                  <a:cubicBezTo>
                    <a:pt x="47204" y="15855"/>
                    <a:pt x="50006" y="15874"/>
                    <a:pt x="52387" y="16668"/>
                  </a:cubicBezTo>
                  <a:cubicBezTo>
                    <a:pt x="66034" y="13939"/>
                    <a:pt x="62484" y="17907"/>
                    <a:pt x="66675" y="9525"/>
                  </a:cubicBez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68" name="1393 Forma libre"/>
            <p:cNvSpPr/>
            <p:nvPr/>
          </p:nvSpPr>
          <p:spPr>
            <a:xfrm>
              <a:off x="2579179" y="5272390"/>
              <a:ext cx="28575" cy="14288"/>
            </a:xfrm>
            <a:custGeom>
              <a:avLst/>
              <a:gdLst>
                <a:gd name="connsiteX0" fmla="*/ 0 w 28575"/>
                <a:gd name="connsiteY0" fmla="*/ 0 h 14288"/>
                <a:gd name="connsiteX1" fmla="*/ 11906 w 28575"/>
                <a:gd name="connsiteY1" fmla="*/ 4763 h 14288"/>
                <a:gd name="connsiteX2" fmla="*/ 28575 w 28575"/>
                <a:gd name="connsiteY2" fmla="*/ 14288 h 14288"/>
                <a:gd name="connsiteX3" fmla="*/ 7143 w 28575"/>
                <a:gd name="connsiteY3" fmla="*/ 4763 h 14288"/>
                <a:gd name="connsiteX4" fmla="*/ 0 w 28575"/>
                <a:gd name="connsiteY4" fmla="*/ 2382 h 14288"/>
                <a:gd name="connsiteX5" fmla="*/ 0 w 28575"/>
                <a:gd name="connsiteY5" fmla="*/ 0 h 14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575" h="14288">
                  <a:moveTo>
                    <a:pt x="0" y="0"/>
                  </a:moveTo>
                  <a:cubicBezTo>
                    <a:pt x="3969" y="1588"/>
                    <a:pt x="8170" y="2687"/>
                    <a:pt x="11906" y="4763"/>
                  </a:cubicBezTo>
                  <a:cubicBezTo>
                    <a:pt x="33526" y="16775"/>
                    <a:pt x="11286" y="8526"/>
                    <a:pt x="28575" y="14288"/>
                  </a:cubicBezTo>
                  <a:cubicBezTo>
                    <a:pt x="17254" y="6740"/>
                    <a:pt x="24147" y="10430"/>
                    <a:pt x="7143" y="4763"/>
                  </a:cubicBezTo>
                  <a:lnTo>
                    <a:pt x="0" y="2382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69" name="1394 Forma libre"/>
            <p:cNvSpPr/>
            <p:nvPr/>
          </p:nvSpPr>
          <p:spPr>
            <a:xfrm>
              <a:off x="2574162" y="5357808"/>
              <a:ext cx="9915" cy="28952"/>
            </a:xfrm>
            <a:custGeom>
              <a:avLst/>
              <a:gdLst>
                <a:gd name="connsiteX0" fmla="*/ 356 w 9915"/>
                <a:gd name="connsiteY0" fmla="*/ 307 h 28952"/>
                <a:gd name="connsiteX1" fmla="*/ 2737 w 9915"/>
                <a:gd name="connsiteY1" fmla="*/ 14595 h 28952"/>
                <a:gd name="connsiteX2" fmla="*/ 7500 w 9915"/>
                <a:gd name="connsiteY2" fmla="*/ 21739 h 28952"/>
                <a:gd name="connsiteX3" fmla="*/ 9881 w 9915"/>
                <a:gd name="connsiteY3" fmla="*/ 28882 h 28952"/>
                <a:gd name="connsiteX4" fmla="*/ 356 w 9915"/>
                <a:gd name="connsiteY4" fmla="*/ 307 h 28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15" h="28952">
                  <a:moveTo>
                    <a:pt x="356" y="307"/>
                  </a:moveTo>
                  <a:cubicBezTo>
                    <a:pt x="-835" y="-2074"/>
                    <a:pt x="1210" y="10014"/>
                    <a:pt x="2737" y="14595"/>
                  </a:cubicBezTo>
                  <a:cubicBezTo>
                    <a:pt x="3642" y="17310"/>
                    <a:pt x="6220" y="19179"/>
                    <a:pt x="7500" y="21739"/>
                  </a:cubicBezTo>
                  <a:cubicBezTo>
                    <a:pt x="8622" y="23984"/>
                    <a:pt x="8949" y="26552"/>
                    <a:pt x="9881" y="28882"/>
                  </a:cubicBezTo>
                  <a:cubicBezTo>
                    <a:pt x="10540" y="30530"/>
                    <a:pt x="1547" y="2688"/>
                    <a:pt x="356" y="307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70" name="1395 Forma libre"/>
            <p:cNvSpPr/>
            <p:nvPr/>
          </p:nvSpPr>
          <p:spPr>
            <a:xfrm>
              <a:off x="2522130" y="5310490"/>
              <a:ext cx="2588" cy="30957"/>
            </a:xfrm>
            <a:custGeom>
              <a:avLst/>
              <a:gdLst>
                <a:gd name="connsiteX0" fmla="*/ 0 w 2588"/>
                <a:gd name="connsiteY0" fmla="*/ 0 h 30957"/>
                <a:gd name="connsiteX1" fmla="*/ 2382 w 2588"/>
                <a:gd name="connsiteY1" fmla="*/ 30957 h 30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88" h="30957">
                  <a:moveTo>
                    <a:pt x="0" y="0"/>
                  </a:moveTo>
                  <a:cubicBezTo>
                    <a:pt x="3628" y="18134"/>
                    <a:pt x="2382" y="7859"/>
                    <a:pt x="2382" y="30957"/>
                  </a:cubicBez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71" name="1396 Forma libre"/>
            <p:cNvSpPr/>
            <p:nvPr/>
          </p:nvSpPr>
          <p:spPr>
            <a:xfrm>
              <a:off x="2545943" y="5296203"/>
              <a:ext cx="28575" cy="28575"/>
            </a:xfrm>
            <a:custGeom>
              <a:avLst/>
              <a:gdLst>
                <a:gd name="connsiteX0" fmla="*/ 0 w 28575"/>
                <a:gd name="connsiteY0" fmla="*/ 0 h 28575"/>
                <a:gd name="connsiteX1" fmla="*/ 11906 w 28575"/>
                <a:gd name="connsiteY1" fmla="*/ 4762 h 28575"/>
                <a:gd name="connsiteX2" fmla="*/ 19050 w 28575"/>
                <a:gd name="connsiteY2" fmla="*/ 7144 h 28575"/>
                <a:gd name="connsiteX3" fmla="*/ 23812 w 28575"/>
                <a:gd name="connsiteY3" fmla="*/ 14287 h 28575"/>
                <a:gd name="connsiteX4" fmla="*/ 28575 w 28575"/>
                <a:gd name="connsiteY4" fmla="*/ 28575 h 28575"/>
                <a:gd name="connsiteX5" fmla="*/ 0 w 28575"/>
                <a:gd name="connsiteY5" fmla="*/ 0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575" h="28575">
                  <a:moveTo>
                    <a:pt x="0" y="0"/>
                  </a:moveTo>
                  <a:cubicBezTo>
                    <a:pt x="3969" y="1587"/>
                    <a:pt x="7904" y="3261"/>
                    <a:pt x="11906" y="4762"/>
                  </a:cubicBezTo>
                  <a:cubicBezTo>
                    <a:pt x="14256" y="5643"/>
                    <a:pt x="17090" y="5576"/>
                    <a:pt x="19050" y="7144"/>
                  </a:cubicBezTo>
                  <a:cubicBezTo>
                    <a:pt x="21285" y="8932"/>
                    <a:pt x="22650" y="11672"/>
                    <a:pt x="23812" y="14287"/>
                  </a:cubicBezTo>
                  <a:cubicBezTo>
                    <a:pt x="25851" y="18875"/>
                    <a:pt x="26987" y="23812"/>
                    <a:pt x="28575" y="28575"/>
                  </a:cubicBez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72" name="1397 Forma libre"/>
            <p:cNvSpPr/>
            <p:nvPr/>
          </p:nvSpPr>
          <p:spPr>
            <a:xfrm>
              <a:off x="2619544" y="5512897"/>
              <a:ext cx="4980" cy="26193"/>
            </a:xfrm>
            <a:custGeom>
              <a:avLst/>
              <a:gdLst>
                <a:gd name="connsiteX0" fmla="*/ 4980 w 4980"/>
                <a:gd name="connsiteY0" fmla="*/ 0 h 26193"/>
                <a:gd name="connsiteX1" fmla="*/ 218 w 4980"/>
                <a:gd name="connsiteY1" fmla="*/ 26193 h 26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80" h="26193">
                  <a:moveTo>
                    <a:pt x="4980" y="0"/>
                  </a:moveTo>
                  <a:cubicBezTo>
                    <a:pt x="-1551" y="16328"/>
                    <a:pt x="218" y="7632"/>
                    <a:pt x="218" y="26193"/>
                  </a:cubicBez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73" name="1398 Forma libre"/>
            <p:cNvSpPr/>
            <p:nvPr/>
          </p:nvSpPr>
          <p:spPr>
            <a:xfrm>
              <a:off x="2600310" y="5557973"/>
              <a:ext cx="32012" cy="9977"/>
            </a:xfrm>
            <a:custGeom>
              <a:avLst/>
              <a:gdLst>
                <a:gd name="connsiteX0" fmla="*/ 402 w 32012"/>
                <a:gd name="connsiteY0" fmla="*/ 167 h 9977"/>
                <a:gd name="connsiteX1" fmla="*/ 14689 w 32012"/>
                <a:gd name="connsiteY1" fmla="*/ 2549 h 9977"/>
                <a:gd name="connsiteX2" fmla="*/ 31358 w 32012"/>
                <a:gd name="connsiteY2" fmla="*/ 7311 h 9977"/>
                <a:gd name="connsiteX3" fmla="*/ 402 w 32012"/>
                <a:gd name="connsiteY3" fmla="*/ 167 h 9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012" h="9977">
                  <a:moveTo>
                    <a:pt x="402" y="167"/>
                  </a:moveTo>
                  <a:cubicBezTo>
                    <a:pt x="-2376" y="-627"/>
                    <a:pt x="9955" y="1602"/>
                    <a:pt x="14689" y="2549"/>
                  </a:cubicBezTo>
                  <a:cubicBezTo>
                    <a:pt x="22166" y="4045"/>
                    <a:pt x="24548" y="5041"/>
                    <a:pt x="31358" y="7311"/>
                  </a:cubicBezTo>
                  <a:cubicBezTo>
                    <a:pt x="37104" y="15932"/>
                    <a:pt x="3180" y="961"/>
                    <a:pt x="402" y="167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74" name="1399 Forma libre"/>
            <p:cNvSpPr/>
            <p:nvPr/>
          </p:nvSpPr>
          <p:spPr>
            <a:xfrm>
              <a:off x="2619739" y="5610528"/>
              <a:ext cx="4785" cy="21466"/>
            </a:xfrm>
            <a:custGeom>
              <a:avLst/>
              <a:gdLst>
                <a:gd name="connsiteX0" fmla="*/ 4785 w 4785"/>
                <a:gd name="connsiteY0" fmla="*/ 0 h 21466"/>
                <a:gd name="connsiteX1" fmla="*/ 23 w 4785"/>
                <a:gd name="connsiteY1" fmla="*/ 21431 h 21466"/>
                <a:gd name="connsiteX2" fmla="*/ 4785 w 4785"/>
                <a:gd name="connsiteY2" fmla="*/ 0 h 21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85" h="21466">
                  <a:moveTo>
                    <a:pt x="4785" y="0"/>
                  </a:moveTo>
                  <a:cubicBezTo>
                    <a:pt x="4785" y="0"/>
                    <a:pt x="1368" y="18070"/>
                    <a:pt x="23" y="21431"/>
                  </a:cubicBezTo>
                  <a:cubicBezTo>
                    <a:pt x="-394" y="22473"/>
                    <a:pt x="4785" y="0"/>
                    <a:pt x="4785" y="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75" name="1400 Forma libre"/>
            <p:cNvSpPr/>
            <p:nvPr/>
          </p:nvSpPr>
          <p:spPr>
            <a:xfrm>
              <a:off x="2498181" y="5355722"/>
              <a:ext cx="17691" cy="14595"/>
            </a:xfrm>
            <a:custGeom>
              <a:avLst/>
              <a:gdLst>
                <a:gd name="connsiteX0" fmla="*/ 137 w 17691"/>
                <a:gd name="connsiteY0" fmla="*/ 12 h 14595"/>
                <a:gd name="connsiteX1" fmla="*/ 9662 w 17691"/>
                <a:gd name="connsiteY1" fmla="*/ 11918 h 14595"/>
                <a:gd name="connsiteX2" fmla="*/ 16806 w 17691"/>
                <a:gd name="connsiteY2" fmla="*/ 14300 h 14595"/>
                <a:gd name="connsiteX3" fmla="*/ 137 w 17691"/>
                <a:gd name="connsiteY3" fmla="*/ 12 h 14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691" h="14595">
                  <a:moveTo>
                    <a:pt x="137" y="12"/>
                  </a:moveTo>
                  <a:cubicBezTo>
                    <a:pt x="-1054" y="-385"/>
                    <a:pt x="5803" y="8610"/>
                    <a:pt x="9662" y="11918"/>
                  </a:cubicBezTo>
                  <a:cubicBezTo>
                    <a:pt x="11568" y="13552"/>
                    <a:pt x="14561" y="13177"/>
                    <a:pt x="16806" y="14300"/>
                  </a:cubicBezTo>
                  <a:cubicBezTo>
                    <a:pt x="22189" y="16992"/>
                    <a:pt x="1328" y="409"/>
                    <a:pt x="137" y="12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76" name="1401 Forma libre"/>
            <p:cNvSpPr/>
            <p:nvPr/>
          </p:nvSpPr>
          <p:spPr>
            <a:xfrm>
              <a:off x="2509845" y="5264376"/>
              <a:ext cx="2763" cy="26775"/>
            </a:xfrm>
            <a:custGeom>
              <a:avLst/>
              <a:gdLst>
                <a:gd name="connsiteX0" fmla="*/ 2760 w 2763"/>
                <a:gd name="connsiteY0" fmla="*/ 0 h 26775"/>
                <a:gd name="connsiteX1" fmla="*/ 379 w 2763"/>
                <a:gd name="connsiteY1" fmla="*/ 26194 h 26775"/>
                <a:gd name="connsiteX2" fmla="*/ 2760 w 2763"/>
                <a:gd name="connsiteY2" fmla="*/ 0 h 26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63" h="26775">
                  <a:moveTo>
                    <a:pt x="2760" y="0"/>
                  </a:moveTo>
                  <a:cubicBezTo>
                    <a:pt x="2760" y="0"/>
                    <a:pt x="2957" y="17814"/>
                    <a:pt x="379" y="26194"/>
                  </a:cubicBezTo>
                  <a:cubicBezTo>
                    <a:pt x="-1222" y="31396"/>
                    <a:pt x="2760" y="0"/>
                    <a:pt x="2760" y="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77" name="1402 Forma libre"/>
            <p:cNvSpPr/>
            <p:nvPr/>
          </p:nvSpPr>
          <p:spPr>
            <a:xfrm>
              <a:off x="2531505" y="5386558"/>
              <a:ext cx="16867" cy="16902"/>
            </a:xfrm>
            <a:custGeom>
              <a:avLst/>
              <a:gdLst>
                <a:gd name="connsiteX0" fmla="*/ 16819 w 16867"/>
                <a:gd name="connsiteY0" fmla="*/ 132 h 16902"/>
                <a:gd name="connsiteX1" fmla="*/ 4913 w 16867"/>
                <a:gd name="connsiteY1" fmla="*/ 9657 h 16902"/>
                <a:gd name="connsiteX2" fmla="*/ 150 w 16867"/>
                <a:gd name="connsiteY2" fmla="*/ 16801 h 16902"/>
                <a:gd name="connsiteX3" fmla="*/ 16819 w 16867"/>
                <a:gd name="connsiteY3" fmla="*/ 132 h 16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867" h="16902">
                  <a:moveTo>
                    <a:pt x="16819" y="132"/>
                  </a:moveTo>
                  <a:cubicBezTo>
                    <a:pt x="17613" y="-1059"/>
                    <a:pt x="8507" y="6063"/>
                    <a:pt x="4913" y="9657"/>
                  </a:cubicBezTo>
                  <a:cubicBezTo>
                    <a:pt x="2889" y="11681"/>
                    <a:pt x="2385" y="15013"/>
                    <a:pt x="150" y="16801"/>
                  </a:cubicBezTo>
                  <a:cubicBezTo>
                    <a:pt x="-1810" y="18369"/>
                    <a:pt x="16025" y="1323"/>
                    <a:pt x="16819" y="132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78" name="1403 Forma libre"/>
            <p:cNvSpPr/>
            <p:nvPr/>
          </p:nvSpPr>
          <p:spPr>
            <a:xfrm>
              <a:off x="2562612" y="5500990"/>
              <a:ext cx="15081" cy="12961"/>
            </a:xfrm>
            <a:custGeom>
              <a:avLst/>
              <a:gdLst>
                <a:gd name="connsiteX0" fmla="*/ 0 w 15081"/>
                <a:gd name="connsiteY0" fmla="*/ 0 h 12961"/>
                <a:gd name="connsiteX1" fmla="*/ 11906 w 15081"/>
                <a:gd name="connsiteY1" fmla="*/ 9525 h 12961"/>
                <a:gd name="connsiteX2" fmla="*/ 0 w 15081"/>
                <a:gd name="connsiteY2" fmla="*/ 0 h 12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081" h="12961">
                  <a:moveTo>
                    <a:pt x="0" y="0"/>
                  </a:moveTo>
                  <a:cubicBezTo>
                    <a:pt x="0" y="0"/>
                    <a:pt x="8312" y="5931"/>
                    <a:pt x="11906" y="9525"/>
                  </a:cubicBezTo>
                  <a:cubicBezTo>
                    <a:pt x="23399" y="21019"/>
                    <a:pt x="0" y="0"/>
                    <a:pt x="0" y="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79" name="1404 Forma libre"/>
            <p:cNvSpPr/>
            <p:nvPr/>
          </p:nvSpPr>
          <p:spPr>
            <a:xfrm>
              <a:off x="2562612" y="5420028"/>
              <a:ext cx="33337" cy="0"/>
            </a:xfrm>
            <a:custGeom>
              <a:avLst/>
              <a:gdLst>
                <a:gd name="connsiteX0" fmla="*/ 0 w 33337"/>
                <a:gd name="connsiteY0" fmla="*/ 0 h 0"/>
                <a:gd name="connsiteX1" fmla="*/ 33337 w 33337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337">
                  <a:moveTo>
                    <a:pt x="0" y="0"/>
                  </a:moveTo>
                  <a:lnTo>
                    <a:pt x="33337" y="0"/>
                  </a:ln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80" name="1405 Forma libre"/>
            <p:cNvSpPr/>
            <p:nvPr/>
          </p:nvSpPr>
          <p:spPr>
            <a:xfrm>
              <a:off x="2536418" y="5439078"/>
              <a:ext cx="2844" cy="42862"/>
            </a:xfrm>
            <a:custGeom>
              <a:avLst/>
              <a:gdLst>
                <a:gd name="connsiteX0" fmla="*/ 0 w 2844"/>
                <a:gd name="connsiteY0" fmla="*/ 0 h 42862"/>
                <a:gd name="connsiteX1" fmla="*/ 2381 w 2844"/>
                <a:gd name="connsiteY1" fmla="*/ 42862 h 42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44" h="42862">
                  <a:moveTo>
                    <a:pt x="0" y="0"/>
                  </a:moveTo>
                  <a:cubicBezTo>
                    <a:pt x="4404" y="22024"/>
                    <a:pt x="2381" y="7859"/>
                    <a:pt x="2381" y="42862"/>
                  </a:cubicBez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81" name="1406 Forma libre"/>
            <p:cNvSpPr/>
            <p:nvPr/>
          </p:nvSpPr>
          <p:spPr>
            <a:xfrm>
              <a:off x="2541180" y="5548615"/>
              <a:ext cx="16669" cy="2382"/>
            </a:xfrm>
            <a:custGeom>
              <a:avLst/>
              <a:gdLst>
                <a:gd name="connsiteX0" fmla="*/ 0 w 16669"/>
                <a:gd name="connsiteY0" fmla="*/ 2382 h 2382"/>
                <a:gd name="connsiteX1" fmla="*/ 16669 w 16669"/>
                <a:gd name="connsiteY1" fmla="*/ 0 h 2382"/>
                <a:gd name="connsiteX2" fmla="*/ 0 w 16669"/>
                <a:gd name="connsiteY2" fmla="*/ 2382 h 2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669" h="2382">
                  <a:moveTo>
                    <a:pt x="0" y="2382"/>
                  </a:moveTo>
                  <a:cubicBezTo>
                    <a:pt x="0" y="2382"/>
                    <a:pt x="11458" y="2084"/>
                    <a:pt x="16669" y="0"/>
                  </a:cubicBezTo>
                  <a:cubicBezTo>
                    <a:pt x="16674" y="-2"/>
                    <a:pt x="0" y="2382"/>
                    <a:pt x="0" y="2382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82" name="1407 Forma libre"/>
            <p:cNvSpPr/>
            <p:nvPr/>
          </p:nvSpPr>
          <p:spPr>
            <a:xfrm>
              <a:off x="2526403" y="5500843"/>
              <a:ext cx="10015" cy="28748"/>
            </a:xfrm>
            <a:custGeom>
              <a:avLst/>
              <a:gdLst>
                <a:gd name="connsiteX0" fmla="*/ 490 w 10015"/>
                <a:gd name="connsiteY0" fmla="*/ 28722 h 28748"/>
                <a:gd name="connsiteX1" fmla="*/ 2871 w 10015"/>
                <a:gd name="connsiteY1" fmla="*/ 4910 h 28748"/>
                <a:gd name="connsiteX2" fmla="*/ 10015 w 10015"/>
                <a:gd name="connsiteY2" fmla="*/ 147 h 28748"/>
                <a:gd name="connsiteX3" fmla="*/ 490 w 10015"/>
                <a:gd name="connsiteY3" fmla="*/ 28722 h 28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15" h="28748">
                  <a:moveTo>
                    <a:pt x="490" y="28722"/>
                  </a:moveTo>
                  <a:cubicBezTo>
                    <a:pt x="-701" y="29516"/>
                    <a:pt x="348" y="12478"/>
                    <a:pt x="2871" y="4910"/>
                  </a:cubicBezTo>
                  <a:cubicBezTo>
                    <a:pt x="3776" y="2195"/>
                    <a:pt x="10015" y="3009"/>
                    <a:pt x="10015" y="147"/>
                  </a:cubicBezTo>
                  <a:cubicBezTo>
                    <a:pt x="10015" y="-2363"/>
                    <a:pt x="1681" y="27928"/>
                    <a:pt x="490" y="28722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83" name="1408 Forma libre"/>
            <p:cNvSpPr/>
            <p:nvPr/>
          </p:nvSpPr>
          <p:spPr>
            <a:xfrm>
              <a:off x="2572029" y="5577170"/>
              <a:ext cx="21240" cy="11597"/>
            </a:xfrm>
            <a:custGeom>
              <a:avLst/>
              <a:gdLst>
                <a:gd name="connsiteX0" fmla="*/ 108 w 21240"/>
                <a:gd name="connsiteY0" fmla="*/ 20 h 11597"/>
                <a:gd name="connsiteX1" fmla="*/ 12014 w 21240"/>
                <a:gd name="connsiteY1" fmla="*/ 7164 h 11597"/>
                <a:gd name="connsiteX2" fmla="*/ 19158 w 21240"/>
                <a:gd name="connsiteY2" fmla="*/ 9545 h 11597"/>
                <a:gd name="connsiteX3" fmla="*/ 108 w 21240"/>
                <a:gd name="connsiteY3" fmla="*/ 20 h 11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240" h="11597">
                  <a:moveTo>
                    <a:pt x="108" y="20"/>
                  </a:moveTo>
                  <a:cubicBezTo>
                    <a:pt x="-1083" y="-377"/>
                    <a:pt x="7874" y="5094"/>
                    <a:pt x="12014" y="7164"/>
                  </a:cubicBezTo>
                  <a:cubicBezTo>
                    <a:pt x="14259" y="8287"/>
                    <a:pt x="17198" y="7977"/>
                    <a:pt x="19158" y="9545"/>
                  </a:cubicBezTo>
                  <a:cubicBezTo>
                    <a:pt x="28913" y="17349"/>
                    <a:pt x="1299" y="417"/>
                    <a:pt x="108" y="2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84" name="1409 Forma libre"/>
            <p:cNvSpPr/>
            <p:nvPr/>
          </p:nvSpPr>
          <p:spPr>
            <a:xfrm>
              <a:off x="2560230" y="5615290"/>
              <a:ext cx="9373" cy="13142"/>
            </a:xfrm>
            <a:custGeom>
              <a:avLst/>
              <a:gdLst>
                <a:gd name="connsiteX0" fmla="*/ 0 w 9373"/>
                <a:gd name="connsiteY0" fmla="*/ 0 h 13142"/>
                <a:gd name="connsiteX1" fmla="*/ 7144 w 9373"/>
                <a:gd name="connsiteY1" fmla="*/ 11907 h 13142"/>
                <a:gd name="connsiteX2" fmla="*/ 0 w 9373"/>
                <a:gd name="connsiteY2" fmla="*/ 0 h 13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373" h="13142">
                  <a:moveTo>
                    <a:pt x="0" y="0"/>
                  </a:moveTo>
                  <a:cubicBezTo>
                    <a:pt x="0" y="0"/>
                    <a:pt x="3490" y="9065"/>
                    <a:pt x="7144" y="11907"/>
                  </a:cubicBezTo>
                  <a:cubicBezTo>
                    <a:pt x="14880" y="17924"/>
                    <a:pt x="0" y="0"/>
                    <a:pt x="0" y="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85" name="1410 Forma libre"/>
            <p:cNvSpPr/>
            <p:nvPr/>
          </p:nvSpPr>
          <p:spPr>
            <a:xfrm>
              <a:off x="2500699" y="5393834"/>
              <a:ext cx="5329" cy="29694"/>
            </a:xfrm>
            <a:custGeom>
              <a:avLst/>
              <a:gdLst>
                <a:gd name="connsiteX0" fmla="*/ 0 w 5329"/>
                <a:gd name="connsiteY0" fmla="*/ 0 h 29694"/>
                <a:gd name="connsiteX1" fmla="*/ 4763 w 5329"/>
                <a:gd name="connsiteY1" fmla="*/ 28575 h 29694"/>
                <a:gd name="connsiteX2" fmla="*/ 0 w 5329"/>
                <a:gd name="connsiteY2" fmla="*/ 0 h 29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29" h="29694">
                  <a:moveTo>
                    <a:pt x="0" y="0"/>
                  </a:moveTo>
                  <a:cubicBezTo>
                    <a:pt x="0" y="0"/>
                    <a:pt x="1710" y="19414"/>
                    <a:pt x="4763" y="28575"/>
                  </a:cubicBezTo>
                  <a:cubicBezTo>
                    <a:pt x="7395" y="36472"/>
                    <a:pt x="0" y="0"/>
                    <a:pt x="0" y="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86" name="1411 Forma libre"/>
            <p:cNvSpPr/>
            <p:nvPr/>
          </p:nvSpPr>
          <p:spPr>
            <a:xfrm>
              <a:off x="2497362" y="5458128"/>
              <a:ext cx="5718" cy="45244"/>
            </a:xfrm>
            <a:custGeom>
              <a:avLst/>
              <a:gdLst>
                <a:gd name="connsiteX0" fmla="*/ 5718 w 5718"/>
                <a:gd name="connsiteY0" fmla="*/ 0 h 45244"/>
                <a:gd name="connsiteX1" fmla="*/ 956 w 5718"/>
                <a:gd name="connsiteY1" fmla="*/ 45244 h 45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18" h="45244">
                  <a:moveTo>
                    <a:pt x="5718" y="0"/>
                  </a:moveTo>
                  <a:cubicBezTo>
                    <a:pt x="-3171" y="22224"/>
                    <a:pt x="956" y="7632"/>
                    <a:pt x="956" y="45244"/>
                  </a:cubicBez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87" name="1412 Forma libre"/>
            <p:cNvSpPr/>
            <p:nvPr/>
          </p:nvSpPr>
          <p:spPr>
            <a:xfrm>
              <a:off x="2497874" y="5559483"/>
              <a:ext cx="29695" cy="22789"/>
            </a:xfrm>
            <a:custGeom>
              <a:avLst/>
              <a:gdLst>
                <a:gd name="connsiteX0" fmla="*/ 444 w 29695"/>
                <a:gd name="connsiteY0" fmla="*/ 1039 h 22789"/>
                <a:gd name="connsiteX1" fmla="*/ 12350 w 29695"/>
                <a:gd name="connsiteY1" fmla="*/ 3420 h 22789"/>
                <a:gd name="connsiteX2" fmla="*/ 26638 w 29695"/>
                <a:gd name="connsiteY2" fmla="*/ 12945 h 22789"/>
                <a:gd name="connsiteX3" fmla="*/ 29019 w 29695"/>
                <a:gd name="connsiteY3" fmla="*/ 20089 h 22789"/>
                <a:gd name="connsiteX4" fmla="*/ 444 w 29695"/>
                <a:gd name="connsiteY4" fmla="*/ 1039 h 22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695" h="22789">
                  <a:moveTo>
                    <a:pt x="444" y="1039"/>
                  </a:moveTo>
                  <a:cubicBezTo>
                    <a:pt x="-2334" y="-1739"/>
                    <a:pt x="8666" y="1745"/>
                    <a:pt x="12350" y="3420"/>
                  </a:cubicBezTo>
                  <a:cubicBezTo>
                    <a:pt x="17561" y="5789"/>
                    <a:pt x="26638" y="12945"/>
                    <a:pt x="26638" y="12945"/>
                  </a:cubicBezTo>
                  <a:cubicBezTo>
                    <a:pt x="27432" y="15326"/>
                    <a:pt x="27897" y="17844"/>
                    <a:pt x="29019" y="20089"/>
                  </a:cubicBezTo>
                  <a:cubicBezTo>
                    <a:pt x="34662" y="31375"/>
                    <a:pt x="3222" y="3817"/>
                    <a:pt x="444" y="1039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88" name="1413 Forma libre"/>
            <p:cNvSpPr/>
            <p:nvPr/>
          </p:nvSpPr>
          <p:spPr>
            <a:xfrm>
              <a:off x="2502863" y="5612567"/>
              <a:ext cx="19279" cy="26615"/>
            </a:xfrm>
            <a:custGeom>
              <a:avLst/>
              <a:gdLst>
                <a:gd name="connsiteX0" fmla="*/ 217 w 19279"/>
                <a:gd name="connsiteY0" fmla="*/ 342 h 26615"/>
                <a:gd name="connsiteX1" fmla="*/ 9742 w 19279"/>
                <a:gd name="connsiteY1" fmla="*/ 12248 h 26615"/>
                <a:gd name="connsiteX2" fmla="*/ 16886 w 19279"/>
                <a:gd name="connsiteY2" fmla="*/ 17011 h 26615"/>
                <a:gd name="connsiteX3" fmla="*/ 19267 w 19279"/>
                <a:gd name="connsiteY3" fmla="*/ 26536 h 26615"/>
                <a:gd name="connsiteX4" fmla="*/ 217 w 19279"/>
                <a:gd name="connsiteY4" fmla="*/ 342 h 26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79" h="26615">
                  <a:moveTo>
                    <a:pt x="217" y="342"/>
                  </a:moveTo>
                  <a:cubicBezTo>
                    <a:pt x="-1370" y="-2039"/>
                    <a:pt x="6148" y="8654"/>
                    <a:pt x="9742" y="12248"/>
                  </a:cubicBezTo>
                  <a:cubicBezTo>
                    <a:pt x="11766" y="14272"/>
                    <a:pt x="15298" y="14630"/>
                    <a:pt x="16886" y="17011"/>
                  </a:cubicBezTo>
                  <a:cubicBezTo>
                    <a:pt x="18701" y="19734"/>
                    <a:pt x="18232" y="23431"/>
                    <a:pt x="19267" y="26536"/>
                  </a:cubicBezTo>
                  <a:cubicBezTo>
                    <a:pt x="19828" y="28220"/>
                    <a:pt x="1804" y="2723"/>
                    <a:pt x="217" y="342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89" name="1414 Forma libre"/>
            <p:cNvSpPr/>
            <p:nvPr/>
          </p:nvSpPr>
          <p:spPr>
            <a:xfrm>
              <a:off x="2461896" y="5389340"/>
              <a:ext cx="19050" cy="54769"/>
            </a:xfrm>
            <a:custGeom>
              <a:avLst/>
              <a:gdLst>
                <a:gd name="connsiteX0" fmla="*/ 0 w 19050"/>
                <a:gd name="connsiteY0" fmla="*/ 54769 h 54769"/>
                <a:gd name="connsiteX1" fmla="*/ 4762 w 19050"/>
                <a:gd name="connsiteY1" fmla="*/ 30956 h 54769"/>
                <a:gd name="connsiteX2" fmla="*/ 14287 w 19050"/>
                <a:gd name="connsiteY2" fmla="*/ 16669 h 54769"/>
                <a:gd name="connsiteX3" fmla="*/ 19050 w 19050"/>
                <a:gd name="connsiteY3" fmla="*/ 9525 h 54769"/>
                <a:gd name="connsiteX4" fmla="*/ 19050 w 19050"/>
                <a:gd name="connsiteY4" fmla="*/ 0 h 54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54769">
                  <a:moveTo>
                    <a:pt x="0" y="54769"/>
                  </a:moveTo>
                  <a:cubicBezTo>
                    <a:pt x="1587" y="46831"/>
                    <a:pt x="272" y="37691"/>
                    <a:pt x="4762" y="30956"/>
                  </a:cubicBezTo>
                  <a:lnTo>
                    <a:pt x="14287" y="16669"/>
                  </a:lnTo>
                  <a:cubicBezTo>
                    <a:pt x="15875" y="14288"/>
                    <a:pt x="19050" y="12387"/>
                    <a:pt x="19050" y="9525"/>
                  </a:cubicBezTo>
                  <a:lnTo>
                    <a:pt x="19050" y="0"/>
                  </a:ln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90" name="1415 Forma libre"/>
            <p:cNvSpPr/>
            <p:nvPr/>
          </p:nvSpPr>
          <p:spPr>
            <a:xfrm>
              <a:off x="2449990" y="5356002"/>
              <a:ext cx="26193" cy="14288"/>
            </a:xfrm>
            <a:custGeom>
              <a:avLst/>
              <a:gdLst>
                <a:gd name="connsiteX0" fmla="*/ 0 w 26193"/>
                <a:gd name="connsiteY0" fmla="*/ 0 h 14288"/>
                <a:gd name="connsiteX1" fmla="*/ 26193 w 26193"/>
                <a:gd name="connsiteY1" fmla="*/ 14288 h 14288"/>
                <a:gd name="connsiteX2" fmla="*/ 0 w 26193"/>
                <a:gd name="connsiteY2" fmla="*/ 0 h 14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193" h="14288">
                  <a:moveTo>
                    <a:pt x="0" y="0"/>
                  </a:moveTo>
                  <a:cubicBezTo>
                    <a:pt x="11525" y="9220"/>
                    <a:pt x="11333" y="11317"/>
                    <a:pt x="26193" y="14288"/>
                  </a:cubicBez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91" name="1416 Forma libre"/>
            <p:cNvSpPr/>
            <p:nvPr/>
          </p:nvSpPr>
          <p:spPr>
            <a:xfrm>
              <a:off x="2464036" y="5299332"/>
              <a:ext cx="13286" cy="18618"/>
            </a:xfrm>
            <a:custGeom>
              <a:avLst/>
              <a:gdLst>
                <a:gd name="connsiteX0" fmla="*/ 241 w 13286"/>
                <a:gd name="connsiteY0" fmla="*/ 18570 h 18618"/>
                <a:gd name="connsiteX1" fmla="*/ 5004 w 13286"/>
                <a:gd name="connsiteY1" fmla="*/ 6664 h 18618"/>
                <a:gd name="connsiteX2" fmla="*/ 12147 w 13286"/>
                <a:gd name="connsiteY2" fmla="*/ 1902 h 18618"/>
                <a:gd name="connsiteX3" fmla="*/ 241 w 13286"/>
                <a:gd name="connsiteY3" fmla="*/ 18570 h 18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286" h="18618">
                  <a:moveTo>
                    <a:pt x="241" y="18570"/>
                  </a:moveTo>
                  <a:cubicBezTo>
                    <a:pt x="-949" y="19364"/>
                    <a:pt x="2519" y="10142"/>
                    <a:pt x="5004" y="6664"/>
                  </a:cubicBezTo>
                  <a:cubicBezTo>
                    <a:pt x="6667" y="4335"/>
                    <a:pt x="10630" y="4329"/>
                    <a:pt x="12147" y="1902"/>
                  </a:cubicBezTo>
                  <a:cubicBezTo>
                    <a:pt x="17663" y="-6924"/>
                    <a:pt x="1431" y="17776"/>
                    <a:pt x="241" y="1857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92" name="1417 Forma libre"/>
            <p:cNvSpPr/>
            <p:nvPr/>
          </p:nvSpPr>
          <p:spPr>
            <a:xfrm>
              <a:off x="2423796" y="5463159"/>
              <a:ext cx="66675" cy="16668"/>
            </a:xfrm>
            <a:custGeom>
              <a:avLst/>
              <a:gdLst>
                <a:gd name="connsiteX0" fmla="*/ 0 w 66675"/>
                <a:gd name="connsiteY0" fmla="*/ 9525 h 16668"/>
                <a:gd name="connsiteX1" fmla="*/ 26194 w 66675"/>
                <a:gd name="connsiteY1" fmla="*/ 2381 h 16668"/>
                <a:gd name="connsiteX2" fmla="*/ 33337 w 66675"/>
                <a:gd name="connsiteY2" fmla="*/ 0 h 16668"/>
                <a:gd name="connsiteX3" fmla="*/ 40481 w 66675"/>
                <a:gd name="connsiteY3" fmla="*/ 7143 h 16668"/>
                <a:gd name="connsiteX4" fmla="*/ 45244 w 66675"/>
                <a:gd name="connsiteY4" fmla="*/ 14287 h 16668"/>
                <a:gd name="connsiteX5" fmla="*/ 52387 w 66675"/>
                <a:gd name="connsiteY5" fmla="*/ 16668 h 16668"/>
                <a:gd name="connsiteX6" fmla="*/ 66675 w 66675"/>
                <a:gd name="connsiteY6" fmla="*/ 9525 h 16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675" h="16668">
                  <a:moveTo>
                    <a:pt x="0" y="9525"/>
                  </a:moveTo>
                  <a:cubicBezTo>
                    <a:pt x="16827" y="6158"/>
                    <a:pt x="8068" y="8422"/>
                    <a:pt x="26194" y="2381"/>
                  </a:cubicBezTo>
                  <a:lnTo>
                    <a:pt x="33337" y="0"/>
                  </a:lnTo>
                  <a:cubicBezTo>
                    <a:pt x="35718" y="2381"/>
                    <a:pt x="38325" y="4556"/>
                    <a:pt x="40481" y="7143"/>
                  </a:cubicBezTo>
                  <a:cubicBezTo>
                    <a:pt x="42313" y="9342"/>
                    <a:pt x="43009" y="12499"/>
                    <a:pt x="45244" y="14287"/>
                  </a:cubicBezTo>
                  <a:cubicBezTo>
                    <a:pt x="47204" y="15855"/>
                    <a:pt x="50006" y="15874"/>
                    <a:pt x="52387" y="16668"/>
                  </a:cubicBezTo>
                  <a:cubicBezTo>
                    <a:pt x="66034" y="13939"/>
                    <a:pt x="62484" y="17907"/>
                    <a:pt x="66675" y="9525"/>
                  </a:cubicBez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93" name="1418 Forma libre"/>
            <p:cNvSpPr/>
            <p:nvPr/>
          </p:nvSpPr>
          <p:spPr>
            <a:xfrm>
              <a:off x="2428457" y="5270277"/>
              <a:ext cx="28575" cy="14288"/>
            </a:xfrm>
            <a:custGeom>
              <a:avLst/>
              <a:gdLst>
                <a:gd name="connsiteX0" fmla="*/ 0 w 28575"/>
                <a:gd name="connsiteY0" fmla="*/ 0 h 14288"/>
                <a:gd name="connsiteX1" fmla="*/ 11906 w 28575"/>
                <a:gd name="connsiteY1" fmla="*/ 4763 h 14288"/>
                <a:gd name="connsiteX2" fmla="*/ 28575 w 28575"/>
                <a:gd name="connsiteY2" fmla="*/ 14288 h 14288"/>
                <a:gd name="connsiteX3" fmla="*/ 7143 w 28575"/>
                <a:gd name="connsiteY3" fmla="*/ 4763 h 14288"/>
                <a:gd name="connsiteX4" fmla="*/ 0 w 28575"/>
                <a:gd name="connsiteY4" fmla="*/ 2382 h 14288"/>
                <a:gd name="connsiteX5" fmla="*/ 0 w 28575"/>
                <a:gd name="connsiteY5" fmla="*/ 0 h 14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575" h="14288">
                  <a:moveTo>
                    <a:pt x="0" y="0"/>
                  </a:moveTo>
                  <a:cubicBezTo>
                    <a:pt x="3969" y="1588"/>
                    <a:pt x="8170" y="2687"/>
                    <a:pt x="11906" y="4763"/>
                  </a:cubicBezTo>
                  <a:cubicBezTo>
                    <a:pt x="33526" y="16775"/>
                    <a:pt x="11286" y="8526"/>
                    <a:pt x="28575" y="14288"/>
                  </a:cubicBezTo>
                  <a:cubicBezTo>
                    <a:pt x="17254" y="6740"/>
                    <a:pt x="24147" y="10430"/>
                    <a:pt x="7143" y="4763"/>
                  </a:cubicBezTo>
                  <a:lnTo>
                    <a:pt x="0" y="2382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94" name="1419 Forma libre"/>
            <p:cNvSpPr/>
            <p:nvPr/>
          </p:nvSpPr>
          <p:spPr>
            <a:xfrm>
              <a:off x="2423440" y="5355695"/>
              <a:ext cx="9915" cy="28952"/>
            </a:xfrm>
            <a:custGeom>
              <a:avLst/>
              <a:gdLst>
                <a:gd name="connsiteX0" fmla="*/ 356 w 9915"/>
                <a:gd name="connsiteY0" fmla="*/ 307 h 28952"/>
                <a:gd name="connsiteX1" fmla="*/ 2737 w 9915"/>
                <a:gd name="connsiteY1" fmla="*/ 14595 h 28952"/>
                <a:gd name="connsiteX2" fmla="*/ 7500 w 9915"/>
                <a:gd name="connsiteY2" fmla="*/ 21739 h 28952"/>
                <a:gd name="connsiteX3" fmla="*/ 9881 w 9915"/>
                <a:gd name="connsiteY3" fmla="*/ 28882 h 28952"/>
                <a:gd name="connsiteX4" fmla="*/ 356 w 9915"/>
                <a:gd name="connsiteY4" fmla="*/ 307 h 28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15" h="28952">
                  <a:moveTo>
                    <a:pt x="356" y="307"/>
                  </a:moveTo>
                  <a:cubicBezTo>
                    <a:pt x="-835" y="-2074"/>
                    <a:pt x="1210" y="10014"/>
                    <a:pt x="2737" y="14595"/>
                  </a:cubicBezTo>
                  <a:cubicBezTo>
                    <a:pt x="3642" y="17310"/>
                    <a:pt x="6220" y="19179"/>
                    <a:pt x="7500" y="21739"/>
                  </a:cubicBezTo>
                  <a:cubicBezTo>
                    <a:pt x="8622" y="23984"/>
                    <a:pt x="8949" y="26552"/>
                    <a:pt x="9881" y="28882"/>
                  </a:cubicBezTo>
                  <a:cubicBezTo>
                    <a:pt x="10540" y="30530"/>
                    <a:pt x="1547" y="2688"/>
                    <a:pt x="356" y="307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95" name="1420 Forma libre"/>
            <p:cNvSpPr/>
            <p:nvPr/>
          </p:nvSpPr>
          <p:spPr>
            <a:xfrm>
              <a:off x="2371408" y="5308377"/>
              <a:ext cx="2588" cy="30957"/>
            </a:xfrm>
            <a:custGeom>
              <a:avLst/>
              <a:gdLst>
                <a:gd name="connsiteX0" fmla="*/ 0 w 2588"/>
                <a:gd name="connsiteY0" fmla="*/ 0 h 30957"/>
                <a:gd name="connsiteX1" fmla="*/ 2382 w 2588"/>
                <a:gd name="connsiteY1" fmla="*/ 30957 h 30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88" h="30957">
                  <a:moveTo>
                    <a:pt x="0" y="0"/>
                  </a:moveTo>
                  <a:cubicBezTo>
                    <a:pt x="3628" y="18134"/>
                    <a:pt x="2382" y="7859"/>
                    <a:pt x="2382" y="30957"/>
                  </a:cubicBez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96" name="1421 Forma libre"/>
            <p:cNvSpPr/>
            <p:nvPr/>
          </p:nvSpPr>
          <p:spPr>
            <a:xfrm>
              <a:off x="2395221" y="5294090"/>
              <a:ext cx="28575" cy="28575"/>
            </a:xfrm>
            <a:custGeom>
              <a:avLst/>
              <a:gdLst>
                <a:gd name="connsiteX0" fmla="*/ 0 w 28575"/>
                <a:gd name="connsiteY0" fmla="*/ 0 h 28575"/>
                <a:gd name="connsiteX1" fmla="*/ 11906 w 28575"/>
                <a:gd name="connsiteY1" fmla="*/ 4762 h 28575"/>
                <a:gd name="connsiteX2" fmla="*/ 19050 w 28575"/>
                <a:gd name="connsiteY2" fmla="*/ 7144 h 28575"/>
                <a:gd name="connsiteX3" fmla="*/ 23812 w 28575"/>
                <a:gd name="connsiteY3" fmla="*/ 14287 h 28575"/>
                <a:gd name="connsiteX4" fmla="*/ 28575 w 28575"/>
                <a:gd name="connsiteY4" fmla="*/ 28575 h 28575"/>
                <a:gd name="connsiteX5" fmla="*/ 0 w 28575"/>
                <a:gd name="connsiteY5" fmla="*/ 0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575" h="28575">
                  <a:moveTo>
                    <a:pt x="0" y="0"/>
                  </a:moveTo>
                  <a:cubicBezTo>
                    <a:pt x="3969" y="1587"/>
                    <a:pt x="7904" y="3261"/>
                    <a:pt x="11906" y="4762"/>
                  </a:cubicBezTo>
                  <a:cubicBezTo>
                    <a:pt x="14256" y="5643"/>
                    <a:pt x="17090" y="5576"/>
                    <a:pt x="19050" y="7144"/>
                  </a:cubicBezTo>
                  <a:cubicBezTo>
                    <a:pt x="21285" y="8932"/>
                    <a:pt x="22650" y="11672"/>
                    <a:pt x="23812" y="14287"/>
                  </a:cubicBezTo>
                  <a:cubicBezTo>
                    <a:pt x="25851" y="18875"/>
                    <a:pt x="26987" y="23812"/>
                    <a:pt x="28575" y="28575"/>
                  </a:cubicBez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97" name="1422 Forma libre"/>
            <p:cNvSpPr/>
            <p:nvPr/>
          </p:nvSpPr>
          <p:spPr>
            <a:xfrm>
              <a:off x="2468822" y="5510784"/>
              <a:ext cx="4980" cy="26193"/>
            </a:xfrm>
            <a:custGeom>
              <a:avLst/>
              <a:gdLst>
                <a:gd name="connsiteX0" fmla="*/ 4980 w 4980"/>
                <a:gd name="connsiteY0" fmla="*/ 0 h 26193"/>
                <a:gd name="connsiteX1" fmla="*/ 218 w 4980"/>
                <a:gd name="connsiteY1" fmla="*/ 26193 h 26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80" h="26193">
                  <a:moveTo>
                    <a:pt x="4980" y="0"/>
                  </a:moveTo>
                  <a:cubicBezTo>
                    <a:pt x="-1551" y="16328"/>
                    <a:pt x="218" y="7632"/>
                    <a:pt x="218" y="26193"/>
                  </a:cubicBez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98" name="1423 Forma libre"/>
            <p:cNvSpPr/>
            <p:nvPr/>
          </p:nvSpPr>
          <p:spPr>
            <a:xfrm>
              <a:off x="2449588" y="5555860"/>
              <a:ext cx="32012" cy="9977"/>
            </a:xfrm>
            <a:custGeom>
              <a:avLst/>
              <a:gdLst>
                <a:gd name="connsiteX0" fmla="*/ 402 w 32012"/>
                <a:gd name="connsiteY0" fmla="*/ 167 h 9977"/>
                <a:gd name="connsiteX1" fmla="*/ 14689 w 32012"/>
                <a:gd name="connsiteY1" fmla="*/ 2549 h 9977"/>
                <a:gd name="connsiteX2" fmla="*/ 31358 w 32012"/>
                <a:gd name="connsiteY2" fmla="*/ 7311 h 9977"/>
                <a:gd name="connsiteX3" fmla="*/ 402 w 32012"/>
                <a:gd name="connsiteY3" fmla="*/ 167 h 9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012" h="9977">
                  <a:moveTo>
                    <a:pt x="402" y="167"/>
                  </a:moveTo>
                  <a:cubicBezTo>
                    <a:pt x="-2376" y="-627"/>
                    <a:pt x="9955" y="1602"/>
                    <a:pt x="14689" y="2549"/>
                  </a:cubicBezTo>
                  <a:cubicBezTo>
                    <a:pt x="22166" y="4045"/>
                    <a:pt x="24548" y="5041"/>
                    <a:pt x="31358" y="7311"/>
                  </a:cubicBezTo>
                  <a:cubicBezTo>
                    <a:pt x="37104" y="15932"/>
                    <a:pt x="3180" y="961"/>
                    <a:pt x="402" y="167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399" name="1424 Forma libre"/>
            <p:cNvSpPr/>
            <p:nvPr/>
          </p:nvSpPr>
          <p:spPr>
            <a:xfrm>
              <a:off x="2469017" y="5608415"/>
              <a:ext cx="4785" cy="21466"/>
            </a:xfrm>
            <a:custGeom>
              <a:avLst/>
              <a:gdLst>
                <a:gd name="connsiteX0" fmla="*/ 4785 w 4785"/>
                <a:gd name="connsiteY0" fmla="*/ 0 h 21466"/>
                <a:gd name="connsiteX1" fmla="*/ 23 w 4785"/>
                <a:gd name="connsiteY1" fmla="*/ 21431 h 21466"/>
                <a:gd name="connsiteX2" fmla="*/ 4785 w 4785"/>
                <a:gd name="connsiteY2" fmla="*/ 0 h 21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85" h="21466">
                  <a:moveTo>
                    <a:pt x="4785" y="0"/>
                  </a:moveTo>
                  <a:cubicBezTo>
                    <a:pt x="4785" y="0"/>
                    <a:pt x="1368" y="18070"/>
                    <a:pt x="23" y="21431"/>
                  </a:cubicBezTo>
                  <a:cubicBezTo>
                    <a:pt x="-394" y="22473"/>
                    <a:pt x="4785" y="0"/>
                    <a:pt x="4785" y="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00" name="1425 Forma libre"/>
            <p:cNvSpPr/>
            <p:nvPr/>
          </p:nvSpPr>
          <p:spPr>
            <a:xfrm>
              <a:off x="2347459" y="5353609"/>
              <a:ext cx="17691" cy="14595"/>
            </a:xfrm>
            <a:custGeom>
              <a:avLst/>
              <a:gdLst>
                <a:gd name="connsiteX0" fmla="*/ 137 w 17691"/>
                <a:gd name="connsiteY0" fmla="*/ 12 h 14595"/>
                <a:gd name="connsiteX1" fmla="*/ 9662 w 17691"/>
                <a:gd name="connsiteY1" fmla="*/ 11918 h 14595"/>
                <a:gd name="connsiteX2" fmla="*/ 16806 w 17691"/>
                <a:gd name="connsiteY2" fmla="*/ 14300 h 14595"/>
                <a:gd name="connsiteX3" fmla="*/ 137 w 17691"/>
                <a:gd name="connsiteY3" fmla="*/ 12 h 14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691" h="14595">
                  <a:moveTo>
                    <a:pt x="137" y="12"/>
                  </a:moveTo>
                  <a:cubicBezTo>
                    <a:pt x="-1054" y="-385"/>
                    <a:pt x="5803" y="8610"/>
                    <a:pt x="9662" y="11918"/>
                  </a:cubicBezTo>
                  <a:cubicBezTo>
                    <a:pt x="11568" y="13552"/>
                    <a:pt x="14561" y="13177"/>
                    <a:pt x="16806" y="14300"/>
                  </a:cubicBezTo>
                  <a:cubicBezTo>
                    <a:pt x="22189" y="16992"/>
                    <a:pt x="1328" y="409"/>
                    <a:pt x="137" y="12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01" name="1426 Forma libre"/>
            <p:cNvSpPr/>
            <p:nvPr/>
          </p:nvSpPr>
          <p:spPr>
            <a:xfrm>
              <a:off x="2359123" y="5262263"/>
              <a:ext cx="2763" cy="26775"/>
            </a:xfrm>
            <a:custGeom>
              <a:avLst/>
              <a:gdLst>
                <a:gd name="connsiteX0" fmla="*/ 2760 w 2763"/>
                <a:gd name="connsiteY0" fmla="*/ 0 h 26775"/>
                <a:gd name="connsiteX1" fmla="*/ 379 w 2763"/>
                <a:gd name="connsiteY1" fmla="*/ 26194 h 26775"/>
                <a:gd name="connsiteX2" fmla="*/ 2760 w 2763"/>
                <a:gd name="connsiteY2" fmla="*/ 0 h 26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63" h="26775">
                  <a:moveTo>
                    <a:pt x="2760" y="0"/>
                  </a:moveTo>
                  <a:cubicBezTo>
                    <a:pt x="2760" y="0"/>
                    <a:pt x="2957" y="17814"/>
                    <a:pt x="379" y="26194"/>
                  </a:cubicBezTo>
                  <a:cubicBezTo>
                    <a:pt x="-1222" y="31396"/>
                    <a:pt x="2760" y="0"/>
                    <a:pt x="2760" y="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02" name="1427 Forma libre"/>
            <p:cNvSpPr/>
            <p:nvPr/>
          </p:nvSpPr>
          <p:spPr>
            <a:xfrm>
              <a:off x="2380783" y="5384445"/>
              <a:ext cx="16867" cy="16902"/>
            </a:xfrm>
            <a:custGeom>
              <a:avLst/>
              <a:gdLst>
                <a:gd name="connsiteX0" fmla="*/ 16819 w 16867"/>
                <a:gd name="connsiteY0" fmla="*/ 132 h 16902"/>
                <a:gd name="connsiteX1" fmla="*/ 4913 w 16867"/>
                <a:gd name="connsiteY1" fmla="*/ 9657 h 16902"/>
                <a:gd name="connsiteX2" fmla="*/ 150 w 16867"/>
                <a:gd name="connsiteY2" fmla="*/ 16801 h 16902"/>
                <a:gd name="connsiteX3" fmla="*/ 16819 w 16867"/>
                <a:gd name="connsiteY3" fmla="*/ 132 h 16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867" h="16902">
                  <a:moveTo>
                    <a:pt x="16819" y="132"/>
                  </a:moveTo>
                  <a:cubicBezTo>
                    <a:pt x="17613" y="-1059"/>
                    <a:pt x="8507" y="6063"/>
                    <a:pt x="4913" y="9657"/>
                  </a:cubicBezTo>
                  <a:cubicBezTo>
                    <a:pt x="2889" y="11681"/>
                    <a:pt x="2385" y="15013"/>
                    <a:pt x="150" y="16801"/>
                  </a:cubicBezTo>
                  <a:cubicBezTo>
                    <a:pt x="-1810" y="18369"/>
                    <a:pt x="16025" y="1323"/>
                    <a:pt x="16819" y="132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03" name="1428 Forma libre"/>
            <p:cNvSpPr/>
            <p:nvPr/>
          </p:nvSpPr>
          <p:spPr>
            <a:xfrm>
              <a:off x="2411890" y="5498877"/>
              <a:ext cx="15081" cy="12961"/>
            </a:xfrm>
            <a:custGeom>
              <a:avLst/>
              <a:gdLst>
                <a:gd name="connsiteX0" fmla="*/ 0 w 15081"/>
                <a:gd name="connsiteY0" fmla="*/ 0 h 12961"/>
                <a:gd name="connsiteX1" fmla="*/ 11906 w 15081"/>
                <a:gd name="connsiteY1" fmla="*/ 9525 h 12961"/>
                <a:gd name="connsiteX2" fmla="*/ 0 w 15081"/>
                <a:gd name="connsiteY2" fmla="*/ 0 h 12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081" h="12961">
                  <a:moveTo>
                    <a:pt x="0" y="0"/>
                  </a:moveTo>
                  <a:cubicBezTo>
                    <a:pt x="0" y="0"/>
                    <a:pt x="8312" y="5931"/>
                    <a:pt x="11906" y="9525"/>
                  </a:cubicBezTo>
                  <a:cubicBezTo>
                    <a:pt x="23399" y="21019"/>
                    <a:pt x="0" y="0"/>
                    <a:pt x="0" y="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04" name="1429 Forma libre"/>
            <p:cNvSpPr/>
            <p:nvPr/>
          </p:nvSpPr>
          <p:spPr>
            <a:xfrm>
              <a:off x="2411890" y="5417915"/>
              <a:ext cx="33337" cy="0"/>
            </a:xfrm>
            <a:custGeom>
              <a:avLst/>
              <a:gdLst>
                <a:gd name="connsiteX0" fmla="*/ 0 w 33337"/>
                <a:gd name="connsiteY0" fmla="*/ 0 h 0"/>
                <a:gd name="connsiteX1" fmla="*/ 33337 w 33337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337">
                  <a:moveTo>
                    <a:pt x="0" y="0"/>
                  </a:moveTo>
                  <a:lnTo>
                    <a:pt x="33337" y="0"/>
                  </a:ln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05" name="1430 Forma libre"/>
            <p:cNvSpPr/>
            <p:nvPr/>
          </p:nvSpPr>
          <p:spPr>
            <a:xfrm>
              <a:off x="2385696" y="5436965"/>
              <a:ext cx="2844" cy="42862"/>
            </a:xfrm>
            <a:custGeom>
              <a:avLst/>
              <a:gdLst>
                <a:gd name="connsiteX0" fmla="*/ 0 w 2844"/>
                <a:gd name="connsiteY0" fmla="*/ 0 h 42862"/>
                <a:gd name="connsiteX1" fmla="*/ 2381 w 2844"/>
                <a:gd name="connsiteY1" fmla="*/ 42862 h 42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44" h="42862">
                  <a:moveTo>
                    <a:pt x="0" y="0"/>
                  </a:moveTo>
                  <a:cubicBezTo>
                    <a:pt x="4404" y="22024"/>
                    <a:pt x="2381" y="7859"/>
                    <a:pt x="2381" y="42862"/>
                  </a:cubicBez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06" name="1431 Forma libre"/>
            <p:cNvSpPr/>
            <p:nvPr/>
          </p:nvSpPr>
          <p:spPr>
            <a:xfrm>
              <a:off x="2390458" y="5546502"/>
              <a:ext cx="16669" cy="2382"/>
            </a:xfrm>
            <a:custGeom>
              <a:avLst/>
              <a:gdLst>
                <a:gd name="connsiteX0" fmla="*/ 0 w 16669"/>
                <a:gd name="connsiteY0" fmla="*/ 2382 h 2382"/>
                <a:gd name="connsiteX1" fmla="*/ 16669 w 16669"/>
                <a:gd name="connsiteY1" fmla="*/ 0 h 2382"/>
                <a:gd name="connsiteX2" fmla="*/ 0 w 16669"/>
                <a:gd name="connsiteY2" fmla="*/ 2382 h 2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669" h="2382">
                  <a:moveTo>
                    <a:pt x="0" y="2382"/>
                  </a:moveTo>
                  <a:cubicBezTo>
                    <a:pt x="0" y="2382"/>
                    <a:pt x="11458" y="2084"/>
                    <a:pt x="16669" y="0"/>
                  </a:cubicBezTo>
                  <a:cubicBezTo>
                    <a:pt x="16674" y="-2"/>
                    <a:pt x="0" y="2382"/>
                    <a:pt x="0" y="2382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07" name="1432 Forma libre"/>
            <p:cNvSpPr/>
            <p:nvPr/>
          </p:nvSpPr>
          <p:spPr>
            <a:xfrm>
              <a:off x="2375681" y="5498730"/>
              <a:ext cx="10015" cy="28748"/>
            </a:xfrm>
            <a:custGeom>
              <a:avLst/>
              <a:gdLst>
                <a:gd name="connsiteX0" fmla="*/ 490 w 10015"/>
                <a:gd name="connsiteY0" fmla="*/ 28722 h 28748"/>
                <a:gd name="connsiteX1" fmla="*/ 2871 w 10015"/>
                <a:gd name="connsiteY1" fmla="*/ 4910 h 28748"/>
                <a:gd name="connsiteX2" fmla="*/ 10015 w 10015"/>
                <a:gd name="connsiteY2" fmla="*/ 147 h 28748"/>
                <a:gd name="connsiteX3" fmla="*/ 490 w 10015"/>
                <a:gd name="connsiteY3" fmla="*/ 28722 h 28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15" h="28748">
                  <a:moveTo>
                    <a:pt x="490" y="28722"/>
                  </a:moveTo>
                  <a:cubicBezTo>
                    <a:pt x="-701" y="29516"/>
                    <a:pt x="348" y="12478"/>
                    <a:pt x="2871" y="4910"/>
                  </a:cubicBezTo>
                  <a:cubicBezTo>
                    <a:pt x="3776" y="2195"/>
                    <a:pt x="10015" y="3009"/>
                    <a:pt x="10015" y="147"/>
                  </a:cubicBezTo>
                  <a:cubicBezTo>
                    <a:pt x="10015" y="-2363"/>
                    <a:pt x="1681" y="27928"/>
                    <a:pt x="490" y="28722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08" name="1433 Forma libre"/>
            <p:cNvSpPr/>
            <p:nvPr/>
          </p:nvSpPr>
          <p:spPr>
            <a:xfrm>
              <a:off x="2421307" y="5575057"/>
              <a:ext cx="21240" cy="11597"/>
            </a:xfrm>
            <a:custGeom>
              <a:avLst/>
              <a:gdLst>
                <a:gd name="connsiteX0" fmla="*/ 108 w 21240"/>
                <a:gd name="connsiteY0" fmla="*/ 20 h 11597"/>
                <a:gd name="connsiteX1" fmla="*/ 12014 w 21240"/>
                <a:gd name="connsiteY1" fmla="*/ 7164 h 11597"/>
                <a:gd name="connsiteX2" fmla="*/ 19158 w 21240"/>
                <a:gd name="connsiteY2" fmla="*/ 9545 h 11597"/>
                <a:gd name="connsiteX3" fmla="*/ 108 w 21240"/>
                <a:gd name="connsiteY3" fmla="*/ 20 h 11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240" h="11597">
                  <a:moveTo>
                    <a:pt x="108" y="20"/>
                  </a:moveTo>
                  <a:cubicBezTo>
                    <a:pt x="-1083" y="-377"/>
                    <a:pt x="7874" y="5094"/>
                    <a:pt x="12014" y="7164"/>
                  </a:cubicBezTo>
                  <a:cubicBezTo>
                    <a:pt x="14259" y="8287"/>
                    <a:pt x="17198" y="7977"/>
                    <a:pt x="19158" y="9545"/>
                  </a:cubicBezTo>
                  <a:cubicBezTo>
                    <a:pt x="28913" y="17349"/>
                    <a:pt x="1299" y="417"/>
                    <a:pt x="108" y="2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09" name="1434 Forma libre"/>
            <p:cNvSpPr/>
            <p:nvPr/>
          </p:nvSpPr>
          <p:spPr>
            <a:xfrm>
              <a:off x="2409508" y="5613177"/>
              <a:ext cx="9373" cy="13142"/>
            </a:xfrm>
            <a:custGeom>
              <a:avLst/>
              <a:gdLst>
                <a:gd name="connsiteX0" fmla="*/ 0 w 9373"/>
                <a:gd name="connsiteY0" fmla="*/ 0 h 13142"/>
                <a:gd name="connsiteX1" fmla="*/ 7144 w 9373"/>
                <a:gd name="connsiteY1" fmla="*/ 11907 h 13142"/>
                <a:gd name="connsiteX2" fmla="*/ 0 w 9373"/>
                <a:gd name="connsiteY2" fmla="*/ 0 h 13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373" h="13142">
                  <a:moveTo>
                    <a:pt x="0" y="0"/>
                  </a:moveTo>
                  <a:cubicBezTo>
                    <a:pt x="0" y="0"/>
                    <a:pt x="3490" y="9065"/>
                    <a:pt x="7144" y="11907"/>
                  </a:cubicBezTo>
                  <a:cubicBezTo>
                    <a:pt x="14880" y="17924"/>
                    <a:pt x="0" y="0"/>
                    <a:pt x="0" y="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10" name="1435 Forma libre"/>
            <p:cNvSpPr/>
            <p:nvPr/>
          </p:nvSpPr>
          <p:spPr>
            <a:xfrm>
              <a:off x="2349977" y="5391721"/>
              <a:ext cx="5329" cy="29694"/>
            </a:xfrm>
            <a:custGeom>
              <a:avLst/>
              <a:gdLst>
                <a:gd name="connsiteX0" fmla="*/ 0 w 5329"/>
                <a:gd name="connsiteY0" fmla="*/ 0 h 29694"/>
                <a:gd name="connsiteX1" fmla="*/ 4763 w 5329"/>
                <a:gd name="connsiteY1" fmla="*/ 28575 h 29694"/>
                <a:gd name="connsiteX2" fmla="*/ 0 w 5329"/>
                <a:gd name="connsiteY2" fmla="*/ 0 h 29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29" h="29694">
                  <a:moveTo>
                    <a:pt x="0" y="0"/>
                  </a:moveTo>
                  <a:cubicBezTo>
                    <a:pt x="0" y="0"/>
                    <a:pt x="1710" y="19414"/>
                    <a:pt x="4763" y="28575"/>
                  </a:cubicBezTo>
                  <a:cubicBezTo>
                    <a:pt x="7395" y="36472"/>
                    <a:pt x="0" y="0"/>
                    <a:pt x="0" y="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11" name="1436 Forma libre"/>
            <p:cNvSpPr/>
            <p:nvPr/>
          </p:nvSpPr>
          <p:spPr>
            <a:xfrm>
              <a:off x="2346640" y="5456015"/>
              <a:ext cx="5718" cy="45244"/>
            </a:xfrm>
            <a:custGeom>
              <a:avLst/>
              <a:gdLst>
                <a:gd name="connsiteX0" fmla="*/ 5718 w 5718"/>
                <a:gd name="connsiteY0" fmla="*/ 0 h 45244"/>
                <a:gd name="connsiteX1" fmla="*/ 956 w 5718"/>
                <a:gd name="connsiteY1" fmla="*/ 45244 h 45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18" h="45244">
                  <a:moveTo>
                    <a:pt x="5718" y="0"/>
                  </a:moveTo>
                  <a:cubicBezTo>
                    <a:pt x="-3171" y="22224"/>
                    <a:pt x="956" y="7632"/>
                    <a:pt x="956" y="45244"/>
                  </a:cubicBez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12" name="1437 Forma libre"/>
            <p:cNvSpPr/>
            <p:nvPr/>
          </p:nvSpPr>
          <p:spPr>
            <a:xfrm>
              <a:off x="2347152" y="5557370"/>
              <a:ext cx="29695" cy="22789"/>
            </a:xfrm>
            <a:custGeom>
              <a:avLst/>
              <a:gdLst>
                <a:gd name="connsiteX0" fmla="*/ 444 w 29695"/>
                <a:gd name="connsiteY0" fmla="*/ 1039 h 22789"/>
                <a:gd name="connsiteX1" fmla="*/ 12350 w 29695"/>
                <a:gd name="connsiteY1" fmla="*/ 3420 h 22789"/>
                <a:gd name="connsiteX2" fmla="*/ 26638 w 29695"/>
                <a:gd name="connsiteY2" fmla="*/ 12945 h 22789"/>
                <a:gd name="connsiteX3" fmla="*/ 29019 w 29695"/>
                <a:gd name="connsiteY3" fmla="*/ 20089 h 22789"/>
                <a:gd name="connsiteX4" fmla="*/ 444 w 29695"/>
                <a:gd name="connsiteY4" fmla="*/ 1039 h 22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695" h="22789">
                  <a:moveTo>
                    <a:pt x="444" y="1039"/>
                  </a:moveTo>
                  <a:cubicBezTo>
                    <a:pt x="-2334" y="-1739"/>
                    <a:pt x="8666" y="1745"/>
                    <a:pt x="12350" y="3420"/>
                  </a:cubicBezTo>
                  <a:cubicBezTo>
                    <a:pt x="17561" y="5789"/>
                    <a:pt x="26638" y="12945"/>
                    <a:pt x="26638" y="12945"/>
                  </a:cubicBezTo>
                  <a:cubicBezTo>
                    <a:pt x="27432" y="15326"/>
                    <a:pt x="27897" y="17844"/>
                    <a:pt x="29019" y="20089"/>
                  </a:cubicBezTo>
                  <a:cubicBezTo>
                    <a:pt x="34662" y="31375"/>
                    <a:pt x="3222" y="3817"/>
                    <a:pt x="444" y="1039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13" name="1438 Forma libre"/>
            <p:cNvSpPr/>
            <p:nvPr/>
          </p:nvSpPr>
          <p:spPr>
            <a:xfrm>
              <a:off x="2352141" y="5610454"/>
              <a:ext cx="19279" cy="26615"/>
            </a:xfrm>
            <a:custGeom>
              <a:avLst/>
              <a:gdLst>
                <a:gd name="connsiteX0" fmla="*/ 217 w 19279"/>
                <a:gd name="connsiteY0" fmla="*/ 342 h 26615"/>
                <a:gd name="connsiteX1" fmla="*/ 9742 w 19279"/>
                <a:gd name="connsiteY1" fmla="*/ 12248 h 26615"/>
                <a:gd name="connsiteX2" fmla="*/ 16886 w 19279"/>
                <a:gd name="connsiteY2" fmla="*/ 17011 h 26615"/>
                <a:gd name="connsiteX3" fmla="*/ 19267 w 19279"/>
                <a:gd name="connsiteY3" fmla="*/ 26536 h 26615"/>
                <a:gd name="connsiteX4" fmla="*/ 217 w 19279"/>
                <a:gd name="connsiteY4" fmla="*/ 342 h 26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79" h="26615">
                  <a:moveTo>
                    <a:pt x="217" y="342"/>
                  </a:moveTo>
                  <a:cubicBezTo>
                    <a:pt x="-1370" y="-2039"/>
                    <a:pt x="6148" y="8654"/>
                    <a:pt x="9742" y="12248"/>
                  </a:cubicBezTo>
                  <a:cubicBezTo>
                    <a:pt x="11766" y="14272"/>
                    <a:pt x="15298" y="14630"/>
                    <a:pt x="16886" y="17011"/>
                  </a:cubicBezTo>
                  <a:cubicBezTo>
                    <a:pt x="18701" y="19734"/>
                    <a:pt x="18232" y="23431"/>
                    <a:pt x="19267" y="26536"/>
                  </a:cubicBezTo>
                  <a:cubicBezTo>
                    <a:pt x="19828" y="28220"/>
                    <a:pt x="1804" y="2723"/>
                    <a:pt x="217" y="342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14" name="1439 Forma libre"/>
            <p:cNvSpPr/>
            <p:nvPr/>
          </p:nvSpPr>
          <p:spPr>
            <a:xfrm>
              <a:off x="2308064" y="5380595"/>
              <a:ext cx="19050" cy="54769"/>
            </a:xfrm>
            <a:custGeom>
              <a:avLst/>
              <a:gdLst>
                <a:gd name="connsiteX0" fmla="*/ 0 w 19050"/>
                <a:gd name="connsiteY0" fmla="*/ 54769 h 54769"/>
                <a:gd name="connsiteX1" fmla="*/ 4762 w 19050"/>
                <a:gd name="connsiteY1" fmla="*/ 30956 h 54769"/>
                <a:gd name="connsiteX2" fmla="*/ 14287 w 19050"/>
                <a:gd name="connsiteY2" fmla="*/ 16669 h 54769"/>
                <a:gd name="connsiteX3" fmla="*/ 19050 w 19050"/>
                <a:gd name="connsiteY3" fmla="*/ 9525 h 54769"/>
                <a:gd name="connsiteX4" fmla="*/ 19050 w 19050"/>
                <a:gd name="connsiteY4" fmla="*/ 0 h 54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54769">
                  <a:moveTo>
                    <a:pt x="0" y="54769"/>
                  </a:moveTo>
                  <a:cubicBezTo>
                    <a:pt x="1587" y="46831"/>
                    <a:pt x="272" y="37691"/>
                    <a:pt x="4762" y="30956"/>
                  </a:cubicBezTo>
                  <a:lnTo>
                    <a:pt x="14287" y="16669"/>
                  </a:lnTo>
                  <a:cubicBezTo>
                    <a:pt x="15875" y="14288"/>
                    <a:pt x="19050" y="12387"/>
                    <a:pt x="19050" y="9525"/>
                  </a:cubicBezTo>
                  <a:lnTo>
                    <a:pt x="19050" y="0"/>
                  </a:ln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15" name="1440 Forma libre"/>
            <p:cNvSpPr/>
            <p:nvPr/>
          </p:nvSpPr>
          <p:spPr>
            <a:xfrm>
              <a:off x="2296158" y="5347257"/>
              <a:ext cx="26193" cy="14288"/>
            </a:xfrm>
            <a:custGeom>
              <a:avLst/>
              <a:gdLst>
                <a:gd name="connsiteX0" fmla="*/ 0 w 26193"/>
                <a:gd name="connsiteY0" fmla="*/ 0 h 14288"/>
                <a:gd name="connsiteX1" fmla="*/ 26193 w 26193"/>
                <a:gd name="connsiteY1" fmla="*/ 14288 h 14288"/>
                <a:gd name="connsiteX2" fmla="*/ 0 w 26193"/>
                <a:gd name="connsiteY2" fmla="*/ 0 h 14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193" h="14288">
                  <a:moveTo>
                    <a:pt x="0" y="0"/>
                  </a:moveTo>
                  <a:cubicBezTo>
                    <a:pt x="11525" y="9220"/>
                    <a:pt x="11333" y="11317"/>
                    <a:pt x="26193" y="14288"/>
                  </a:cubicBez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16" name="1441 Forma libre"/>
            <p:cNvSpPr/>
            <p:nvPr/>
          </p:nvSpPr>
          <p:spPr>
            <a:xfrm>
              <a:off x="2310204" y="5290587"/>
              <a:ext cx="13286" cy="18618"/>
            </a:xfrm>
            <a:custGeom>
              <a:avLst/>
              <a:gdLst>
                <a:gd name="connsiteX0" fmla="*/ 241 w 13286"/>
                <a:gd name="connsiteY0" fmla="*/ 18570 h 18618"/>
                <a:gd name="connsiteX1" fmla="*/ 5004 w 13286"/>
                <a:gd name="connsiteY1" fmla="*/ 6664 h 18618"/>
                <a:gd name="connsiteX2" fmla="*/ 12147 w 13286"/>
                <a:gd name="connsiteY2" fmla="*/ 1902 h 18618"/>
                <a:gd name="connsiteX3" fmla="*/ 241 w 13286"/>
                <a:gd name="connsiteY3" fmla="*/ 18570 h 18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286" h="18618">
                  <a:moveTo>
                    <a:pt x="241" y="18570"/>
                  </a:moveTo>
                  <a:cubicBezTo>
                    <a:pt x="-949" y="19364"/>
                    <a:pt x="2519" y="10142"/>
                    <a:pt x="5004" y="6664"/>
                  </a:cubicBezTo>
                  <a:cubicBezTo>
                    <a:pt x="6667" y="4335"/>
                    <a:pt x="10630" y="4329"/>
                    <a:pt x="12147" y="1902"/>
                  </a:cubicBezTo>
                  <a:cubicBezTo>
                    <a:pt x="17663" y="-6924"/>
                    <a:pt x="1431" y="17776"/>
                    <a:pt x="241" y="1857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17" name="1442 Forma libre"/>
            <p:cNvSpPr/>
            <p:nvPr/>
          </p:nvSpPr>
          <p:spPr>
            <a:xfrm>
              <a:off x="2269964" y="5454414"/>
              <a:ext cx="66675" cy="16668"/>
            </a:xfrm>
            <a:custGeom>
              <a:avLst/>
              <a:gdLst>
                <a:gd name="connsiteX0" fmla="*/ 0 w 66675"/>
                <a:gd name="connsiteY0" fmla="*/ 9525 h 16668"/>
                <a:gd name="connsiteX1" fmla="*/ 26194 w 66675"/>
                <a:gd name="connsiteY1" fmla="*/ 2381 h 16668"/>
                <a:gd name="connsiteX2" fmla="*/ 33337 w 66675"/>
                <a:gd name="connsiteY2" fmla="*/ 0 h 16668"/>
                <a:gd name="connsiteX3" fmla="*/ 40481 w 66675"/>
                <a:gd name="connsiteY3" fmla="*/ 7143 h 16668"/>
                <a:gd name="connsiteX4" fmla="*/ 45244 w 66675"/>
                <a:gd name="connsiteY4" fmla="*/ 14287 h 16668"/>
                <a:gd name="connsiteX5" fmla="*/ 52387 w 66675"/>
                <a:gd name="connsiteY5" fmla="*/ 16668 h 16668"/>
                <a:gd name="connsiteX6" fmla="*/ 66675 w 66675"/>
                <a:gd name="connsiteY6" fmla="*/ 9525 h 16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675" h="16668">
                  <a:moveTo>
                    <a:pt x="0" y="9525"/>
                  </a:moveTo>
                  <a:cubicBezTo>
                    <a:pt x="16827" y="6158"/>
                    <a:pt x="8068" y="8422"/>
                    <a:pt x="26194" y="2381"/>
                  </a:cubicBezTo>
                  <a:lnTo>
                    <a:pt x="33337" y="0"/>
                  </a:lnTo>
                  <a:cubicBezTo>
                    <a:pt x="35718" y="2381"/>
                    <a:pt x="38325" y="4556"/>
                    <a:pt x="40481" y="7143"/>
                  </a:cubicBezTo>
                  <a:cubicBezTo>
                    <a:pt x="42313" y="9342"/>
                    <a:pt x="43009" y="12499"/>
                    <a:pt x="45244" y="14287"/>
                  </a:cubicBezTo>
                  <a:cubicBezTo>
                    <a:pt x="47204" y="15855"/>
                    <a:pt x="50006" y="15874"/>
                    <a:pt x="52387" y="16668"/>
                  </a:cubicBezTo>
                  <a:cubicBezTo>
                    <a:pt x="66034" y="13939"/>
                    <a:pt x="62484" y="17907"/>
                    <a:pt x="66675" y="9525"/>
                  </a:cubicBez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18" name="1443 Forma libre"/>
            <p:cNvSpPr/>
            <p:nvPr/>
          </p:nvSpPr>
          <p:spPr>
            <a:xfrm>
              <a:off x="2274625" y="5261532"/>
              <a:ext cx="28575" cy="14288"/>
            </a:xfrm>
            <a:custGeom>
              <a:avLst/>
              <a:gdLst>
                <a:gd name="connsiteX0" fmla="*/ 0 w 28575"/>
                <a:gd name="connsiteY0" fmla="*/ 0 h 14288"/>
                <a:gd name="connsiteX1" fmla="*/ 11906 w 28575"/>
                <a:gd name="connsiteY1" fmla="*/ 4763 h 14288"/>
                <a:gd name="connsiteX2" fmla="*/ 28575 w 28575"/>
                <a:gd name="connsiteY2" fmla="*/ 14288 h 14288"/>
                <a:gd name="connsiteX3" fmla="*/ 7143 w 28575"/>
                <a:gd name="connsiteY3" fmla="*/ 4763 h 14288"/>
                <a:gd name="connsiteX4" fmla="*/ 0 w 28575"/>
                <a:gd name="connsiteY4" fmla="*/ 2382 h 14288"/>
                <a:gd name="connsiteX5" fmla="*/ 0 w 28575"/>
                <a:gd name="connsiteY5" fmla="*/ 0 h 14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575" h="14288">
                  <a:moveTo>
                    <a:pt x="0" y="0"/>
                  </a:moveTo>
                  <a:cubicBezTo>
                    <a:pt x="3969" y="1588"/>
                    <a:pt x="8170" y="2687"/>
                    <a:pt x="11906" y="4763"/>
                  </a:cubicBezTo>
                  <a:cubicBezTo>
                    <a:pt x="33526" y="16775"/>
                    <a:pt x="11286" y="8526"/>
                    <a:pt x="28575" y="14288"/>
                  </a:cubicBezTo>
                  <a:cubicBezTo>
                    <a:pt x="17254" y="6740"/>
                    <a:pt x="24147" y="10430"/>
                    <a:pt x="7143" y="4763"/>
                  </a:cubicBezTo>
                  <a:lnTo>
                    <a:pt x="0" y="2382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19" name="1444 Forma libre"/>
            <p:cNvSpPr/>
            <p:nvPr/>
          </p:nvSpPr>
          <p:spPr>
            <a:xfrm>
              <a:off x="2269608" y="5346950"/>
              <a:ext cx="9915" cy="28952"/>
            </a:xfrm>
            <a:custGeom>
              <a:avLst/>
              <a:gdLst>
                <a:gd name="connsiteX0" fmla="*/ 356 w 9915"/>
                <a:gd name="connsiteY0" fmla="*/ 307 h 28952"/>
                <a:gd name="connsiteX1" fmla="*/ 2737 w 9915"/>
                <a:gd name="connsiteY1" fmla="*/ 14595 h 28952"/>
                <a:gd name="connsiteX2" fmla="*/ 7500 w 9915"/>
                <a:gd name="connsiteY2" fmla="*/ 21739 h 28952"/>
                <a:gd name="connsiteX3" fmla="*/ 9881 w 9915"/>
                <a:gd name="connsiteY3" fmla="*/ 28882 h 28952"/>
                <a:gd name="connsiteX4" fmla="*/ 356 w 9915"/>
                <a:gd name="connsiteY4" fmla="*/ 307 h 28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15" h="28952">
                  <a:moveTo>
                    <a:pt x="356" y="307"/>
                  </a:moveTo>
                  <a:cubicBezTo>
                    <a:pt x="-835" y="-2074"/>
                    <a:pt x="1210" y="10014"/>
                    <a:pt x="2737" y="14595"/>
                  </a:cubicBezTo>
                  <a:cubicBezTo>
                    <a:pt x="3642" y="17310"/>
                    <a:pt x="6220" y="19179"/>
                    <a:pt x="7500" y="21739"/>
                  </a:cubicBezTo>
                  <a:cubicBezTo>
                    <a:pt x="8622" y="23984"/>
                    <a:pt x="8949" y="26552"/>
                    <a:pt x="9881" y="28882"/>
                  </a:cubicBezTo>
                  <a:cubicBezTo>
                    <a:pt x="10540" y="30530"/>
                    <a:pt x="1547" y="2688"/>
                    <a:pt x="356" y="307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20" name="1445 Forma libre"/>
            <p:cNvSpPr/>
            <p:nvPr/>
          </p:nvSpPr>
          <p:spPr>
            <a:xfrm>
              <a:off x="2217576" y="5299632"/>
              <a:ext cx="2588" cy="30957"/>
            </a:xfrm>
            <a:custGeom>
              <a:avLst/>
              <a:gdLst>
                <a:gd name="connsiteX0" fmla="*/ 0 w 2588"/>
                <a:gd name="connsiteY0" fmla="*/ 0 h 30957"/>
                <a:gd name="connsiteX1" fmla="*/ 2382 w 2588"/>
                <a:gd name="connsiteY1" fmla="*/ 30957 h 30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88" h="30957">
                  <a:moveTo>
                    <a:pt x="0" y="0"/>
                  </a:moveTo>
                  <a:cubicBezTo>
                    <a:pt x="3628" y="18134"/>
                    <a:pt x="2382" y="7859"/>
                    <a:pt x="2382" y="30957"/>
                  </a:cubicBez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21" name="1446 Forma libre"/>
            <p:cNvSpPr/>
            <p:nvPr/>
          </p:nvSpPr>
          <p:spPr>
            <a:xfrm>
              <a:off x="2241389" y="5285345"/>
              <a:ext cx="28575" cy="28575"/>
            </a:xfrm>
            <a:custGeom>
              <a:avLst/>
              <a:gdLst>
                <a:gd name="connsiteX0" fmla="*/ 0 w 28575"/>
                <a:gd name="connsiteY0" fmla="*/ 0 h 28575"/>
                <a:gd name="connsiteX1" fmla="*/ 11906 w 28575"/>
                <a:gd name="connsiteY1" fmla="*/ 4762 h 28575"/>
                <a:gd name="connsiteX2" fmla="*/ 19050 w 28575"/>
                <a:gd name="connsiteY2" fmla="*/ 7144 h 28575"/>
                <a:gd name="connsiteX3" fmla="*/ 23812 w 28575"/>
                <a:gd name="connsiteY3" fmla="*/ 14287 h 28575"/>
                <a:gd name="connsiteX4" fmla="*/ 28575 w 28575"/>
                <a:gd name="connsiteY4" fmla="*/ 28575 h 28575"/>
                <a:gd name="connsiteX5" fmla="*/ 0 w 28575"/>
                <a:gd name="connsiteY5" fmla="*/ 0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575" h="28575">
                  <a:moveTo>
                    <a:pt x="0" y="0"/>
                  </a:moveTo>
                  <a:cubicBezTo>
                    <a:pt x="3969" y="1587"/>
                    <a:pt x="7904" y="3261"/>
                    <a:pt x="11906" y="4762"/>
                  </a:cubicBezTo>
                  <a:cubicBezTo>
                    <a:pt x="14256" y="5643"/>
                    <a:pt x="17090" y="5576"/>
                    <a:pt x="19050" y="7144"/>
                  </a:cubicBezTo>
                  <a:cubicBezTo>
                    <a:pt x="21285" y="8932"/>
                    <a:pt x="22650" y="11672"/>
                    <a:pt x="23812" y="14287"/>
                  </a:cubicBezTo>
                  <a:cubicBezTo>
                    <a:pt x="25851" y="18875"/>
                    <a:pt x="26987" y="23812"/>
                    <a:pt x="28575" y="28575"/>
                  </a:cubicBez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22" name="1447 Forma libre"/>
            <p:cNvSpPr/>
            <p:nvPr/>
          </p:nvSpPr>
          <p:spPr>
            <a:xfrm>
              <a:off x="2314990" y="5502039"/>
              <a:ext cx="4980" cy="26193"/>
            </a:xfrm>
            <a:custGeom>
              <a:avLst/>
              <a:gdLst>
                <a:gd name="connsiteX0" fmla="*/ 4980 w 4980"/>
                <a:gd name="connsiteY0" fmla="*/ 0 h 26193"/>
                <a:gd name="connsiteX1" fmla="*/ 218 w 4980"/>
                <a:gd name="connsiteY1" fmla="*/ 26193 h 26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80" h="26193">
                  <a:moveTo>
                    <a:pt x="4980" y="0"/>
                  </a:moveTo>
                  <a:cubicBezTo>
                    <a:pt x="-1551" y="16328"/>
                    <a:pt x="218" y="7632"/>
                    <a:pt x="218" y="26193"/>
                  </a:cubicBez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23" name="1448 Forma libre"/>
            <p:cNvSpPr/>
            <p:nvPr/>
          </p:nvSpPr>
          <p:spPr>
            <a:xfrm>
              <a:off x="2295756" y="5547115"/>
              <a:ext cx="32012" cy="9977"/>
            </a:xfrm>
            <a:custGeom>
              <a:avLst/>
              <a:gdLst>
                <a:gd name="connsiteX0" fmla="*/ 402 w 32012"/>
                <a:gd name="connsiteY0" fmla="*/ 167 h 9977"/>
                <a:gd name="connsiteX1" fmla="*/ 14689 w 32012"/>
                <a:gd name="connsiteY1" fmla="*/ 2549 h 9977"/>
                <a:gd name="connsiteX2" fmla="*/ 31358 w 32012"/>
                <a:gd name="connsiteY2" fmla="*/ 7311 h 9977"/>
                <a:gd name="connsiteX3" fmla="*/ 402 w 32012"/>
                <a:gd name="connsiteY3" fmla="*/ 167 h 9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012" h="9977">
                  <a:moveTo>
                    <a:pt x="402" y="167"/>
                  </a:moveTo>
                  <a:cubicBezTo>
                    <a:pt x="-2376" y="-627"/>
                    <a:pt x="9955" y="1602"/>
                    <a:pt x="14689" y="2549"/>
                  </a:cubicBezTo>
                  <a:cubicBezTo>
                    <a:pt x="22166" y="4045"/>
                    <a:pt x="24548" y="5041"/>
                    <a:pt x="31358" y="7311"/>
                  </a:cubicBezTo>
                  <a:cubicBezTo>
                    <a:pt x="37104" y="15932"/>
                    <a:pt x="3180" y="961"/>
                    <a:pt x="402" y="167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24" name="1449 Forma libre"/>
            <p:cNvSpPr/>
            <p:nvPr/>
          </p:nvSpPr>
          <p:spPr>
            <a:xfrm>
              <a:off x="2315185" y="5599670"/>
              <a:ext cx="4785" cy="21466"/>
            </a:xfrm>
            <a:custGeom>
              <a:avLst/>
              <a:gdLst>
                <a:gd name="connsiteX0" fmla="*/ 4785 w 4785"/>
                <a:gd name="connsiteY0" fmla="*/ 0 h 21466"/>
                <a:gd name="connsiteX1" fmla="*/ 23 w 4785"/>
                <a:gd name="connsiteY1" fmla="*/ 21431 h 21466"/>
                <a:gd name="connsiteX2" fmla="*/ 4785 w 4785"/>
                <a:gd name="connsiteY2" fmla="*/ 0 h 21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85" h="21466">
                  <a:moveTo>
                    <a:pt x="4785" y="0"/>
                  </a:moveTo>
                  <a:cubicBezTo>
                    <a:pt x="4785" y="0"/>
                    <a:pt x="1368" y="18070"/>
                    <a:pt x="23" y="21431"/>
                  </a:cubicBezTo>
                  <a:cubicBezTo>
                    <a:pt x="-394" y="22473"/>
                    <a:pt x="4785" y="0"/>
                    <a:pt x="4785" y="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25" name="1450 Forma libre"/>
            <p:cNvSpPr/>
            <p:nvPr/>
          </p:nvSpPr>
          <p:spPr>
            <a:xfrm>
              <a:off x="2193627" y="5344864"/>
              <a:ext cx="17691" cy="14595"/>
            </a:xfrm>
            <a:custGeom>
              <a:avLst/>
              <a:gdLst>
                <a:gd name="connsiteX0" fmla="*/ 137 w 17691"/>
                <a:gd name="connsiteY0" fmla="*/ 12 h 14595"/>
                <a:gd name="connsiteX1" fmla="*/ 9662 w 17691"/>
                <a:gd name="connsiteY1" fmla="*/ 11918 h 14595"/>
                <a:gd name="connsiteX2" fmla="*/ 16806 w 17691"/>
                <a:gd name="connsiteY2" fmla="*/ 14300 h 14595"/>
                <a:gd name="connsiteX3" fmla="*/ 137 w 17691"/>
                <a:gd name="connsiteY3" fmla="*/ 12 h 14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691" h="14595">
                  <a:moveTo>
                    <a:pt x="137" y="12"/>
                  </a:moveTo>
                  <a:cubicBezTo>
                    <a:pt x="-1054" y="-385"/>
                    <a:pt x="5803" y="8610"/>
                    <a:pt x="9662" y="11918"/>
                  </a:cubicBezTo>
                  <a:cubicBezTo>
                    <a:pt x="11568" y="13552"/>
                    <a:pt x="14561" y="13177"/>
                    <a:pt x="16806" y="14300"/>
                  </a:cubicBezTo>
                  <a:cubicBezTo>
                    <a:pt x="22189" y="16992"/>
                    <a:pt x="1328" y="409"/>
                    <a:pt x="137" y="12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26" name="1451 Forma libre"/>
            <p:cNvSpPr/>
            <p:nvPr/>
          </p:nvSpPr>
          <p:spPr>
            <a:xfrm>
              <a:off x="2205291" y="5253518"/>
              <a:ext cx="2763" cy="26775"/>
            </a:xfrm>
            <a:custGeom>
              <a:avLst/>
              <a:gdLst>
                <a:gd name="connsiteX0" fmla="*/ 2760 w 2763"/>
                <a:gd name="connsiteY0" fmla="*/ 0 h 26775"/>
                <a:gd name="connsiteX1" fmla="*/ 379 w 2763"/>
                <a:gd name="connsiteY1" fmla="*/ 26194 h 26775"/>
                <a:gd name="connsiteX2" fmla="*/ 2760 w 2763"/>
                <a:gd name="connsiteY2" fmla="*/ 0 h 26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63" h="26775">
                  <a:moveTo>
                    <a:pt x="2760" y="0"/>
                  </a:moveTo>
                  <a:cubicBezTo>
                    <a:pt x="2760" y="0"/>
                    <a:pt x="2957" y="17814"/>
                    <a:pt x="379" y="26194"/>
                  </a:cubicBezTo>
                  <a:cubicBezTo>
                    <a:pt x="-1222" y="31396"/>
                    <a:pt x="2760" y="0"/>
                    <a:pt x="2760" y="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27" name="1452 Forma libre"/>
            <p:cNvSpPr/>
            <p:nvPr/>
          </p:nvSpPr>
          <p:spPr>
            <a:xfrm>
              <a:off x="2226951" y="5375700"/>
              <a:ext cx="16867" cy="16902"/>
            </a:xfrm>
            <a:custGeom>
              <a:avLst/>
              <a:gdLst>
                <a:gd name="connsiteX0" fmla="*/ 16819 w 16867"/>
                <a:gd name="connsiteY0" fmla="*/ 132 h 16902"/>
                <a:gd name="connsiteX1" fmla="*/ 4913 w 16867"/>
                <a:gd name="connsiteY1" fmla="*/ 9657 h 16902"/>
                <a:gd name="connsiteX2" fmla="*/ 150 w 16867"/>
                <a:gd name="connsiteY2" fmla="*/ 16801 h 16902"/>
                <a:gd name="connsiteX3" fmla="*/ 16819 w 16867"/>
                <a:gd name="connsiteY3" fmla="*/ 132 h 16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867" h="16902">
                  <a:moveTo>
                    <a:pt x="16819" y="132"/>
                  </a:moveTo>
                  <a:cubicBezTo>
                    <a:pt x="17613" y="-1059"/>
                    <a:pt x="8507" y="6063"/>
                    <a:pt x="4913" y="9657"/>
                  </a:cubicBezTo>
                  <a:cubicBezTo>
                    <a:pt x="2889" y="11681"/>
                    <a:pt x="2385" y="15013"/>
                    <a:pt x="150" y="16801"/>
                  </a:cubicBezTo>
                  <a:cubicBezTo>
                    <a:pt x="-1810" y="18369"/>
                    <a:pt x="16025" y="1323"/>
                    <a:pt x="16819" y="132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28" name="1453 Forma libre"/>
            <p:cNvSpPr/>
            <p:nvPr/>
          </p:nvSpPr>
          <p:spPr>
            <a:xfrm>
              <a:off x="2258058" y="5490132"/>
              <a:ext cx="15081" cy="12961"/>
            </a:xfrm>
            <a:custGeom>
              <a:avLst/>
              <a:gdLst>
                <a:gd name="connsiteX0" fmla="*/ 0 w 15081"/>
                <a:gd name="connsiteY0" fmla="*/ 0 h 12961"/>
                <a:gd name="connsiteX1" fmla="*/ 11906 w 15081"/>
                <a:gd name="connsiteY1" fmla="*/ 9525 h 12961"/>
                <a:gd name="connsiteX2" fmla="*/ 0 w 15081"/>
                <a:gd name="connsiteY2" fmla="*/ 0 h 12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081" h="12961">
                  <a:moveTo>
                    <a:pt x="0" y="0"/>
                  </a:moveTo>
                  <a:cubicBezTo>
                    <a:pt x="0" y="0"/>
                    <a:pt x="8312" y="5931"/>
                    <a:pt x="11906" y="9525"/>
                  </a:cubicBezTo>
                  <a:cubicBezTo>
                    <a:pt x="23399" y="21019"/>
                    <a:pt x="0" y="0"/>
                    <a:pt x="0" y="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29" name="1454 Forma libre"/>
            <p:cNvSpPr/>
            <p:nvPr/>
          </p:nvSpPr>
          <p:spPr>
            <a:xfrm>
              <a:off x="2258058" y="5409170"/>
              <a:ext cx="33337" cy="0"/>
            </a:xfrm>
            <a:custGeom>
              <a:avLst/>
              <a:gdLst>
                <a:gd name="connsiteX0" fmla="*/ 0 w 33337"/>
                <a:gd name="connsiteY0" fmla="*/ 0 h 0"/>
                <a:gd name="connsiteX1" fmla="*/ 33337 w 33337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337">
                  <a:moveTo>
                    <a:pt x="0" y="0"/>
                  </a:moveTo>
                  <a:lnTo>
                    <a:pt x="33337" y="0"/>
                  </a:ln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30" name="1455 Forma libre"/>
            <p:cNvSpPr/>
            <p:nvPr/>
          </p:nvSpPr>
          <p:spPr>
            <a:xfrm>
              <a:off x="2231864" y="5428220"/>
              <a:ext cx="2844" cy="42862"/>
            </a:xfrm>
            <a:custGeom>
              <a:avLst/>
              <a:gdLst>
                <a:gd name="connsiteX0" fmla="*/ 0 w 2844"/>
                <a:gd name="connsiteY0" fmla="*/ 0 h 42862"/>
                <a:gd name="connsiteX1" fmla="*/ 2381 w 2844"/>
                <a:gd name="connsiteY1" fmla="*/ 42862 h 42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44" h="42862">
                  <a:moveTo>
                    <a:pt x="0" y="0"/>
                  </a:moveTo>
                  <a:cubicBezTo>
                    <a:pt x="4404" y="22024"/>
                    <a:pt x="2381" y="7859"/>
                    <a:pt x="2381" y="42862"/>
                  </a:cubicBez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31" name="1456 Forma libre"/>
            <p:cNvSpPr/>
            <p:nvPr/>
          </p:nvSpPr>
          <p:spPr>
            <a:xfrm>
              <a:off x="2236626" y="5537757"/>
              <a:ext cx="16669" cy="2382"/>
            </a:xfrm>
            <a:custGeom>
              <a:avLst/>
              <a:gdLst>
                <a:gd name="connsiteX0" fmla="*/ 0 w 16669"/>
                <a:gd name="connsiteY0" fmla="*/ 2382 h 2382"/>
                <a:gd name="connsiteX1" fmla="*/ 16669 w 16669"/>
                <a:gd name="connsiteY1" fmla="*/ 0 h 2382"/>
                <a:gd name="connsiteX2" fmla="*/ 0 w 16669"/>
                <a:gd name="connsiteY2" fmla="*/ 2382 h 2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669" h="2382">
                  <a:moveTo>
                    <a:pt x="0" y="2382"/>
                  </a:moveTo>
                  <a:cubicBezTo>
                    <a:pt x="0" y="2382"/>
                    <a:pt x="11458" y="2084"/>
                    <a:pt x="16669" y="0"/>
                  </a:cubicBezTo>
                  <a:cubicBezTo>
                    <a:pt x="16674" y="-2"/>
                    <a:pt x="0" y="2382"/>
                    <a:pt x="0" y="2382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32" name="1457 Forma libre"/>
            <p:cNvSpPr/>
            <p:nvPr/>
          </p:nvSpPr>
          <p:spPr>
            <a:xfrm>
              <a:off x="2221849" y="5489985"/>
              <a:ext cx="10015" cy="28748"/>
            </a:xfrm>
            <a:custGeom>
              <a:avLst/>
              <a:gdLst>
                <a:gd name="connsiteX0" fmla="*/ 490 w 10015"/>
                <a:gd name="connsiteY0" fmla="*/ 28722 h 28748"/>
                <a:gd name="connsiteX1" fmla="*/ 2871 w 10015"/>
                <a:gd name="connsiteY1" fmla="*/ 4910 h 28748"/>
                <a:gd name="connsiteX2" fmla="*/ 10015 w 10015"/>
                <a:gd name="connsiteY2" fmla="*/ 147 h 28748"/>
                <a:gd name="connsiteX3" fmla="*/ 490 w 10015"/>
                <a:gd name="connsiteY3" fmla="*/ 28722 h 28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15" h="28748">
                  <a:moveTo>
                    <a:pt x="490" y="28722"/>
                  </a:moveTo>
                  <a:cubicBezTo>
                    <a:pt x="-701" y="29516"/>
                    <a:pt x="348" y="12478"/>
                    <a:pt x="2871" y="4910"/>
                  </a:cubicBezTo>
                  <a:cubicBezTo>
                    <a:pt x="3776" y="2195"/>
                    <a:pt x="10015" y="3009"/>
                    <a:pt x="10015" y="147"/>
                  </a:cubicBezTo>
                  <a:cubicBezTo>
                    <a:pt x="10015" y="-2363"/>
                    <a:pt x="1681" y="27928"/>
                    <a:pt x="490" y="28722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33" name="1458 Forma libre"/>
            <p:cNvSpPr/>
            <p:nvPr/>
          </p:nvSpPr>
          <p:spPr>
            <a:xfrm>
              <a:off x="2267475" y="5566312"/>
              <a:ext cx="21240" cy="11597"/>
            </a:xfrm>
            <a:custGeom>
              <a:avLst/>
              <a:gdLst>
                <a:gd name="connsiteX0" fmla="*/ 108 w 21240"/>
                <a:gd name="connsiteY0" fmla="*/ 20 h 11597"/>
                <a:gd name="connsiteX1" fmla="*/ 12014 w 21240"/>
                <a:gd name="connsiteY1" fmla="*/ 7164 h 11597"/>
                <a:gd name="connsiteX2" fmla="*/ 19158 w 21240"/>
                <a:gd name="connsiteY2" fmla="*/ 9545 h 11597"/>
                <a:gd name="connsiteX3" fmla="*/ 108 w 21240"/>
                <a:gd name="connsiteY3" fmla="*/ 20 h 11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240" h="11597">
                  <a:moveTo>
                    <a:pt x="108" y="20"/>
                  </a:moveTo>
                  <a:cubicBezTo>
                    <a:pt x="-1083" y="-377"/>
                    <a:pt x="7874" y="5094"/>
                    <a:pt x="12014" y="7164"/>
                  </a:cubicBezTo>
                  <a:cubicBezTo>
                    <a:pt x="14259" y="8287"/>
                    <a:pt x="17198" y="7977"/>
                    <a:pt x="19158" y="9545"/>
                  </a:cubicBezTo>
                  <a:cubicBezTo>
                    <a:pt x="28913" y="17349"/>
                    <a:pt x="1299" y="417"/>
                    <a:pt x="108" y="2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34" name="1459 Forma libre"/>
            <p:cNvSpPr/>
            <p:nvPr/>
          </p:nvSpPr>
          <p:spPr>
            <a:xfrm>
              <a:off x="2255676" y="5604432"/>
              <a:ext cx="9373" cy="13142"/>
            </a:xfrm>
            <a:custGeom>
              <a:avLst/>
              <a:gdLst>
                <a:gd name="connsiteX0" fmla="*/ 0 w 9373"/>
                <a:gd name="connsiteY0" fmla="*/ 0 h 13142"/>
                <a:gd name="connsiteX1" fmla="*/ 7144 w 9373"/>
                <a:gd name="connsiteY1" fmla="*/ 11907 h 13142"/>
                <a:gd name="connsiteX2" fmla="*/ 0 w 9373"/>
                <a:gd name="connsiteY2" fmla="*/ 0 h 13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373" h="13142">
                  <a:moveTo>
                    <a:pt x="0" y="0"/>
                  </a:moveTo>
                  <a:cubicBezTo>
                    <a:pt x="0" y="0"/>
                    <a:pt x="3490" y="9065"/>
                    <a:pt x="7144" y="11907"/>
                  </a:cubicBezTo>
                  <a:cubicBezTo>
                    <a:pt x="14880" y="17924"/>
                    <a:pt x="0" y="0"/>
                    <a:pt x="0" y="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35" name="1460 Forma libre"/>
            <p:cNvSpPr/>
            <p:nvPr/>
          </p:nvSpPr>
          <p:spPr>
            <a:xfrm>
              <a:off x="2196145" y="5382976"/>
              <a:ext cx="5329" cy="29694"/>
            </a:xfrm>
            <a:custGeom>
              <a:avLst/>
              <a:gdLst>
                <a:gd name="connsiteX0" fmla="*/ 0 w 5329"/>
                <a:gd name="connsiteY0" fmla="*/ 0 h 29694"/>
                <a:gd name="connsiteX1" fmla="*/ 4763 w 5329"/>
                <a:gd name="connsiteY1" fmla="*/ 28575 h 29694"/>
                <a:gd name="connsiteX2" fmla="*/ 0 w 5329"/>
                <a:gd name="connsiteY2" fmla="*/ 0 h 29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29" h="29694">
                  <a:moveTo>
                    <a:pt x="0" y="0"/>
                  </a:moveTo>
                  <a:cubicBezTo>
                    <a:pt x="0" y="0"/>
                    <a:pt x="1710" y="19414"/>
                    <a:pt x="4763" y="28575"/>
                  </a:cubicBezTo>
                  <a:cubicBezTo>
                    <a:pt x="7395" y="36472"/>
                    <a:pt x="0" y="0"/>
                    <a:pt x="0" y="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36" name="1461 Forma libre"/>
            <p:cNvSpPr/>
            <p:nvPr/>
          </p:nvSpPr>
          <p:spPr>
            <a:xfrm>
              <a:off x="2192808" y="5447270"/>
              <a:ext cx="5718" cy="45244"/>
            </a:xfrm>
            <a:custGeom>
              <a:avLst/>
              <a:gdLst>
                <a:gd name="connsiteX0" fmla="*/ 5718 w 5718"/>
                <a:gd name="connsiteY0" fmla="*/ 0 h 45244"/>
                <a:gd name="connsiteX1" fmla="*/ 956 w 5718"/>
                <a:gd name="connsiteY1" fmla="*/ 45244 h 45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18" h="45244">
                  <a:moveTo>
                    <a:pt x="5718" y="0"/>
                  </a:moveTo>
                  <a:cubicBezTo>
                    <a:pt x="-3171" y="22224"/>
                    <a:pt x="956" y="7632"/>
                    <a:pt x="956" y="45244"/>
                  </a:cubicBez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37" name="1462 Forma libre"/>
            <p:cNvSpPr/>
            <p:nvPr/>
          </p:nvSpPr>
          <p:spPr>
            <a:xfrm>
              <a:off x="2193320" y="5548625"/>
              <a:ext cx="29695" cy="22789"/>
            </a:xfrm>
            <a:custGeom>
              <a:avLst/>
              <a:gdLst>
                <a:gd name="connsiteX0" fmla="*/ 444 w 29695"/>
                <a:gd name="connsiteY0" fmla="*/ 1039 h 22789"/>
                <a:gd name="connsiteX1" fmla="*/ 12350 w 29695"/>
                <a:gd name="connsiteY1" fmla="*/ 3420 h 22789"/>
                <a:gd name="connsiteX2" fmla="*/ 26638 w 29695"/>
                <a:gd name="connsiteY2" fmla="*/ 12945 h 22789"/>
                <a:gd name="connsiteX3" fmla="*/ 29019 w 29695"/>
                <a:gd name="connsiteY3" fmla="*/ 20089 h 22789"/>
                <a:gd name="connsiteX4" fmla="*/ 444 w 29695"/>
                <a:gd name="connsiteY4" fmla="*/ 1039 h 22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695" h="22789">
                  <a:moveTo>
                    <a:pt x="444" y="1039"/>
                  </a:moveTo>
                  <a:cubicBezTo>
                    <a:pt x="-2334" y="-1739"/>
                    <a:pt x="8666" y="1745"/>
                    <a:pt x="12350" y="3420"/>
                  </a:cubicBezTo>
                  <a:cubicBezTo>
                    <a:pt x="17561" y="5789"/>
                    <a:pt x="26638" y="12945"/>
                    <a:pt x="26638" y="12945"/>
                  </a:cubicBezTo>
                  <a:cubicBezTo>
                    <a:pt x="27432" y="15326"/>
                    <a:pt x="27897" y="17844"/>
                    <a:pt x="29019" y="20089"/>
                  </a:cubicBezTo>
                  <a:cubicBezTo>
                    <a:pt x="34662" y="31375"/>
                    <a:pt x="3222" y="3817"/>
                    <a:pt x="444" y="1039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38" name="1463 Forma libre"/>
            <p:cNvSpPr/>
            <p:nvPr/>
          </p:nvSpPr>
          <p:spPr>
            <a:xfrm>
              <a:off x="2198309" y="5601709"/>
              <a:ext cx="19279" cy="26615"/>
            </a:xfrm>
            <a:custGeom>
              <a:avLst/>
              <a:gdLst>
                <a:gd name="connsiteX0" fmla="*/ 217 w 19279"/>
                <a:gd name="connsiteY0" fmla="*/ 342 h 26615"/>
                <a:gd name="connsiteX1" fmla="*/ 9742 w 19279"/>
                <a:gd name="connsiteY1" fmla="*/ 12248 h 26615"/>
                <a:gd name="connsiteX2" fmla="*/ 16886 w 19279"/>
                <a:gd name="connsiteY2" fmla="*/ 17011 h 26615"/>
                <a:gd name="connsiteX3" fmla="*/ 19267 w 19279"/>
                <a:gd name="connsiteY3" fmla="*/ 26536 h 26615"/>
                <a:gd name="connsiteX4" fmla="*/ 217 w 19279"/>
                <a:gd name="connsiteY4" fmla="*/ 342 h 26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79" h="26615">
                  <a:moveTo>
                    <a:pt x="217" y="342"/>
                  </a:moveTo>
                  <a:cubicBezTo>
                    <a:pt x="-1370" y="-2039"/>
                    <a:pt x="6148" y="8654"/>
                    <a:pt x="9742" y="12248"/>
                  </a:cubicBezTo>
                  <a:cubicBezTo>
                    <a:pt x="11766" y="14272"/>
                    <a:pt x="15298" y="14630"/>
                    <a:pt x="16886" y="17011"/>
                  </a:cubicBezTo>
                  <a:cubicBezTo>
                    <a:pt x="18701" y="19734"/>
                    <a:pt x="18232" y="23431"/>
                    <a:pt x="19267" y="26536"/>
                  </a:cubicBezTo>
                  <a:cubicBezTo>
                    <a:pt x="19828" y="28220"/>
                    <a:pt x="1804" y="2723"/>
                    <a:pt x="217" y="342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39" name="1464 Forma libre"/>
            <p:cNvSpPr/>
            <p:nvPr/>
          </p:nvSpPr>
          <p:spPr>
            <a:xfrm>
              <a:off x="2157342" y="5378482"/>
              <a:ext cx="19050" cy="54769"/>
            </a:xfrm>
            <a:custGeom>
              <a:avLst/>
              <a:gdLst>
                <a:gd name="connsiteX0" fmla="*/ 0 w 19050"/>
                <a:gd name="connsiteY0" fmla="*/ 54769 h 54769"/>
                <a:gd name="connsiteX1" fmla="*/ 4762 w 19050"/>
                <a:gd name="connsiteY1" fmla="*/ 30956 h 54769"/>
                <a:gd name="connsiteX2" fmla="*/ 14287 w 19050"/>
                <a:gd name="connsiteY2" fmla="*/ 16669 h 54769"/>
                <a:gd name="connsiteX3" fmla="*/ 19050 w 19050"/>
                <a:gd name="connsiteY3" fmla="*/ 9525 h 54769"/>
                <a:gd name="connsiteX4" fmla="*/ 19050 w 19050"/>
                <a:gd name="connsiteY4" fmla="*/ 0 h 54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54769">
                  <a:moveTo>
                    <a:pt x="0" y="54769"/>
                  </a:moveTo>
                  <a:cubicBezTo>
                    <a:pt x="1587" y="46831"/>
                    <a:pt x="272" y="37691"/>
                    <a:pt x="4762" y="30956"/>
                  </a:cubicBezTo>
                  <a:lnTo>
                    <a:pt x="14287" y="16669"/>
                  </a:lnTo>
                  <a:cubicBezTo>
                    <a:pt x="15875" y="14288"/>
                    <a:pt x="19050" y="12387"/>
                    <a:pt x="19050" y="9525"/>
                  </a:cubicBezTo>
                  <a:lnTo>
                    <a:pt x="19050" y="0"/>
                  </a:ln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40" name="1465 Forma libre"/>
            <p:cNvSpPr/>
            <p:nvPr/>
          </p:nvSpPr>
          <p:spPr>
            <a:xfrm>
              <a:off x="2145436" y="5345144"/>
              <a:ext cx="26193" cy="14288"/>
            </a:xfrm>
            <a:custGeom>
              <a:avLst/>
              <a:gdLst>
                <a:gd name="connsiteX0" fmla="*/ 0 w 26193"/>
                <a:gd name="connsiteY0" fmla="*/ 0 h 14288"/>
                <a:gd name="connsiteX1" fmla="*/ 26193 w 26193"/>
                <a:gd name="connsiteY1" fmla="*/ 14288 h 14288"/>
                <a:gd name="connsiteX2" fmla="*/ 0 w 26193"/>
                <a:gd name="connsiteY2" fmla="*/ 0 h 14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193" h="14288">
                  <a:moveTo>
                    <a:pt x="0" y="0"/>
                  </a:moveTo>
                  <a:cubicBezTo>
                    <a:pt x="11525" y="9220"/>
                    <a:pt x="11333" y="11317"/>
                    <a:pt x="26193" y="14288"/>
                  </a:cubicBez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41" name="1466 Forma libre"/>
            <p:cNvSpPr/>
            <p:nvPr/>
          </p:nvSpPr>
          <p:spPr>
            <a:xfrm>
              <a:off x="2159482" y="5288474"/>
              <a:ext cx="13286" cy="18618"/>
            </a:xfrm>
            <a:custGeom>
              <a:avLst/>
              <a:gdLst>
                <a:gd name="connsiteX0" fmla="*/ 241 w 13286"/>
                <a:gd name="connsiteY0" fmla="*/ 18570 h 18618"/>
                <a:gd name="connsiteX1" fmla="*/ 5004 w 13286"/>
                <a:gd name="connsiteY1" fmla="*/ 6664 h 18618"/>
                <a:gd name="connsiteX2" fmla="*/ 12147 w 13286"/>
                <a:gd name="connsiteY2" fmla="*/ 1902 h 18618"/>
                <a:gd name="connsiteX3" fmla="*/ 241 w 13286"/>
                <a:gd name="connsiteY3" fmla="*/ 18570 h 18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286" h="18618">
                  <a:moveTo>
                    <a:pt x="241" y="18570"/>
                  </a:moveTo>
                  <a:cubicBezTo>
                    <a:pt x="-949" y="19364"/>
                    <a:pt x="2519" y="10142"/>
                    <a:pt x="5004" y="6664"/>
                  </a:cubicBezTo>
                  <a:cubicBezTo>
                    <a:pt x="6667" y="4335"/>
                    <a:pt x="10630" y="4329"/>
                    <a:pt x="12147" y="1902"/>
                  </a:cubicBezTo>
                  <a:cubicBezTo>
                    <a:pt x="17663" y="-6924"/>
                    <a:pt x="1431" y="17776"/>
                    <a:pt x="241" y="1857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42" name="1467 Forma libre"/>
            <p:cNvSpPr/>
            <p:nvPr/>
          </p:nvSpPr>
          <p:spPr>
            <a:xfrm>
              <a:off x="2119242" y="5452301"/>
              <a:ext cx="66675" cy="16668"/>
            </a:xfrm>
            <a:custGeom>
              <a:avLst/>
              <a:gdLst>
                <a:gd name="connsiteX0" fmla="*/ 0 w 66675"/>
                <a:gd name="connsiteY0" fmla="*/ 9525 h 16668"/>
                <a:gd name="connsiteX1" fmla="*/ 26194 w 66675"/>
                <a:gd name="connsiteY1" fmla="*/ 2381 h 16668"/>
                <a:gd name="connsiteX2" fmla="*/ 33337 w 66675"/>
                <a:gd name="connsiteY2" fmla="*/ 0 h 16668"/>
                <a:gd name="connsiteX3" fmla="*/ 40481 w 66675"/>
                <a:gd name="connsiteY3" fmla="*/ 7143 h 16668"/>
                <a:gd name="connsiteX4" fmla="*/ 45244 w 66675"/>
                <a:gd name="connsiteY4" fmla="*/ 14287 h 16668"/>
                <a:gd name="connsiteX5" fmla="*/ 52387 w 66675"/>
                <a:gd name="connsiteY5" fmla="*/ 16668 h 16668"/>
                <a:gd name="connsiteX6" fmla="*/ 66675 w 66675"/>
                <a:gd name="connsiteY6" fmla="*/ 9525 h 16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675" h="16668">
                  <a:moveTo>
                    <a:pt x="0" y="9525"/>
                  </a:moveTo>
                  <a:cubicBezTo>
                    <a:pt x="16827" y="6158"/>
                    <a:pt x="8068" y="8422"/>
                    <a:pt x="26194" y="2381"/>
                  </a:cubicBezTo>
                  <a:lnTo>
                    <a:pt x="33337" y="0"/>
                  </a:lnTo>
                  <a:cubicBezTo>
                    <a:pt x="35718" y="2381"/>
                    <a:pt x="38325" y="4556"/>
                    <a:pt x="40481" y="7143"/>
                  </a:cubicBezTo>
                  <a:cubicBezTo>
                    <a:pt x="42313" y="9342"/>
                    <a:pt x="43009" y="12499"/>
                    <a:pt x="45244" y="14287"/>
                  </a:cubicBezTo>
                  <a:cubicBezTo>
                    <a:pt x="47204" y="15855"/>
                    <a:pt x="50006" y="15874"/>
                    <a:pt x="52387" y="16668"/>
                  </a:cubicBezTo>
                  <a:cubicBezTo>
                    <a:pt x="66034" y="13939"/>
                    <a:pt x="62484" y="17907"/>
                    <a:pt x="66675" y="9525"/>
                  </a:cubicBez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43" name="1468 Forma libre"/>
            <p:cNvSpPr/>
            <p:nvPr/>
          </p:nvSpPr>
          <p:spPr>
            <a:xfrm>
              <a:off x="2123903" y="5259419"/>
              <a:ext cx="28575" cy="14288"/>
            </a:xfrm>
            <a:custGeom>
              <a:avLst/>
              <a:gdLst>
                <a:gd name="connsiteX0" fmla="*/ 0 w 28575"/>
                <a:gd name="connsiteY0" fmla="*/ 0 h 14288"/>
                <a:gd name="connsiteX1" fmla="*/ 11906 w 28575"/>
                <a:gd name="connsiteY1" fmla="*/ 4763 h 14288"/>
                <a:gd name="connsiteX2" fmla="*/ 28575 w 28575"/>
                <a:gd name="connsiteY2" fmla="*/ 14288 h 14288"/>
                <a:gd name="connsiteX3" fmla="*/ 7143 w 28575"/>
                <a:gd name="connsiteY3" fmla="*/ 4763 h 14288"/>
                <a:gd name="connsiteX4" fmla="*/ 0 w 28575"/>
                <a:gd name="connsiteY4" fmla="*/ 2382 h 14288"/>
                <a:gd name="connsiteX5" fmla="*/ 0 w 28575"/>
                <a:gd name="connsiteY5" fmla="*/ 0 h 14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575" h="14288">
                  <a:moveTo>
                    <a:pt x="0" y="0"/>
                  </a:moveTo>
                  <a:cubicBezTo>
                    <a:pt x="3969" y="1588"/>
                    <a:pt x="8170" y="2687"/>
                    <a:pt x="11906" y="4763"/>
                  </a:cubicBezTo>
                  <a:cubicBezTo>
                    <a:pt x="33526" y="16775"/>
                    <a:pt x="11286" y="8526"/>
                    <a:pt x="28575" y="14288"/>
                  </a:cubicBezTo>
                  <a:cubicBezTo>
                    <a:pt x="17254" y="6740"/>
                    <a:pt x="24147" y="10430"/>
                    <a:pt x="7143" y="4763"/>
                  </a:cubicBezTo>
                  <a:lnTo>
                    <a:pt x="0" y="2382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44" name="1469 Forma libre"/>
            <p:cNvSpPr/>
            <p:nvPr/>
          </p:nvSpPr>
          <p:spPr>
            <a:xfrm>
              <a:off x="2118886" y="5344837"/>
              <a:ext cx="9915" cy="28952"/>
            </a:xfrm>
            <a:custGeom>
              <a:avLst/>
              <a:gdLst>
                <a:gd name="connsiteX0" fmla="*/ 356 w 9915"/>
                <a:gd name="connsiteY0" fmla="*/ 307 h 28952"/>
                <a:gd name="connsiteX1" fmla="*/ 2737 w 9915"/>
                <a:gd name="connsiteY1" fmla="*/ 14595 h 28952"/>
                <a:gd name="connsiteX2" fmla="*/ 7500 w 9915"/>
                <a:gd name="connsiteY2" fmla="*/ 21739 h 28952"/>
                <a:gd name="connsiteX3" fmla="*/ 9881 w 9915"/>
                <a:gd name="connsiteY3" fmla="*/ 28882 h 28952"/>
                <a:gd name="connsiteX4" fmla="*/ 356 w 9915"/>
                <a:gd name="connsiteY4" fmla="*/ 307 h 28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15" h="28952">
                  <a:moveTo>
                    <a:pt x="356" y="307"/>
                  </a:moveTo>
                  <a:cubicBezTo>
                    <a:pt x="-835" y="-2074"/>
                    <a:pt x="1210" y="10014"/>
                    <a:pt x="2737" y="14595"/>
                  </a:cubicBezTo>
                  <a:cubicBezTo>
                    <a:pt x="3642" y="17310"/>
                    <a:pt x="6220" y="19179"/>
                    <a:pt x="7500" y="21739"/>
                  </a:cubicBezTo>
                  <a:cubicBezTo>
                    <a:pt x="8622" y="23984"/>
                    <a:pt x="8949" y="26552"/>
                    <a:pt x="9881" y="28882"/>
                  </a:cubicBezTo>
                  <a:cubicBezTo>
                    <a:pt x="10540" y="30530"/>
                    <a:pt x="1547" y="2688"/>
                    <a:pt x="356" y="307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45" name="1470 Forma libre"/>
            <p:cNvSpPr/>
            <p:nvPr/>
          </p:nvSpPr>
          <p:spPr>
            <a:xfrm>
              <a:off x="2066854" y="5297519"/>
              <a:ext cx="2588" cy="30957"/>
            </a:xfrm>
            <a:custGeom>
              <a:avLst/>
              <a:gdLst>
                <a:gd name="connsiteX0" fmla="*/ 0 w 2588"/>
                <a:gd name="connsiteY0" fmla="*/ 0 h 30957"/>
                <a:gd name="connsiteX1" fmla="*/ 2382 w 2588"/>
                <a:gd name="connsiteY1" fmla="*/ 30957 h 30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88" h="30957">
                  <a:moveTo>
                    <a:pt x="0" y="0"/>
                  </a:moveTo>
                  <a:cubicBezTo>
                    <a:pt x="3628" y="18134"/>
                    <a:pt x="2382" y="7859"/>
                    <a:pt x="2382" y="30957"/>
                  </a:cubicBez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46" name="1471 Forma libre"/>
            <p:cNvSpPr/>
            <p:nvPr/>
          </p:nvSpPr>
          <p:spPr>
            <a:xfrm>
              <a:off x="2090667" y="5283232"/>
              <a:ext cx="28575" cy="28575"/>
            </a:xfrm>
            <a:custGeom>
              <a:avLst/>
              <a:gdLst>
                <a:gd name="connsiteX0" fmla="*/ 0 w 28575"/>
                <a:gd name="connsiteY0" fmla="*/ 0 h 28575"/>
                <a:gd name="connsiteX1" fmla="*/ 11906 w 28575"/>
                <a:gd name="connsiteY1" fmla="*/ 4762 h 28575"/>
                <a:gd name="connsiteX2" fmla="*/ 19050 w 28575"/>
                <a:gd name="connsiteY2" fmla="*/ 7144 h 28575"/>
                <a:gd name="connsiteX3" fmla="*/ 23812 w 28575"/>
                <a:gd name="connsiteY3" fmla="*/ 14287 h 28575"/>
                <a:gd name="connsiteX4" fmla="*/ 28575 w 28575"/>
                <a:gd name="connsiteY4" fmla="*/ 28575 h 28575"/>
                <a:gd name="connsiteX5" fmla="*/ 0 w 28575"/>
                <a:gd name="connsiteY5" fmla="*/ 0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575" h="28575">
                  <a:moveTo>
                    <a:pt x="0" y="0"/>
                  </a:moveTo>
                  <a:cubicBezTo>
                    <a:pt x="3969" y="1587"/>
                    <a:pt x="7904" y="3261"/>
                    <a:pt x="11906" y="4762"/>
                  </a:cubicBezTo>
                  <a:cubicBezTo>
                    <a:pt x="14256" y="5643"/>
                    <a:pt x="17090" y="5576"/>
                    <a:pt x="19050" y="7144"/>
                  </a:cubicBezTo>
                  <a:cubicBezTo>
                    <a:pt x="21285" y="8932"/>
                    <a:pt x="22650" y="11672"/>
                    <a:pt x="23812" y="14287"/>
                  </a:cubicBezTo>
                  <a:cubicBezTo>
                    <a:pt x="25851" y="18875"/>
                    <a:pt x="26987" y="23812"/>
                    <a:pt x="28575" y="28575"/>
                  </a:cubicBez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47" name="1472 Forma libre"/>
            <p:cNvSpPr/>
            <p:nvPr/>
          </p:nvSpPr>
          <p:spPr>
            <a:xfrm>
              <a:off x="2164268" y="5499926"/>
              <a:ext cx="4980" cy="26193"/>
            </a:xfrm>
            <a:custGeom>
              <a:avLst/>
              <a:gdLst>
                <a:gd name="connsiteX0" fmla="*/ 4980 w 4980"/>
                <a:gd name="connsiteY0" fmla="*/ 0 h 26193"/>
                <a:gd name="connsiteX1" fmla="*/ 218 w 4980"/>
                <a:gd name="connsiteY1" fmla="*/ 26193 h 26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80" h="26193">
                  <a:moveTo>
                    <a:pt x="4980" y="0"/>
                  </a:moveTo>
                  <a:cubicBezTo>
                    <a:pt x="-1551" y="16328"/>
                    <a:pt x="218" y="7632"/>
                    <a:pt x="218" y="26193"/>
                  </a:cubicBez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48" name="1473 Forma libre"/>
            <p:cNvSpPr/>
            <p:nvPr/>
          </p:nvSpPr>
          <p:spPr>
            <a:xfrm>
              <a:off x="2145034" y="5545002"/>
              <a:ext cx="32012" cy="9977"/>
            </a:xfrm>
            <a:custGeom>
              <a:avLst/>
              <a:gdLst>
                <a:gd name="connsiteX0" fmla="*/ 402 w 32012"/>
                <a:gd name="connsiteY0" fmla="*/ 167 h 9977"/>
                <a:gd name="connsiteX1" fmla="*/ 14689 w 32012"/>
                <a:gd name="connsiteY1" fmla="*/ 2549 h 9977"/>
                <a:gd name="connsiteX2" fmla="*/ 31358 w 32012"/>
                <a:gd name="connsiteY2" fmla="*/ 7311 h 9977"/>
                <a:gd name="connsiteX3" fmla="*/ 402 w 32012"/>
                <a:gd name="connsiteY3" fmla="*/ 167 h 9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012" h="9977">
                  <a:moveTo>
                    <a:pt x="402" y="167"/>
                  </a:moveTo>
                  <a:cubicBezTo>
                    <a:pt x="-2376" y="-627"/>
                    <a:pt x="9955" y="1602"/>
                    <a:pt x="14689" y="2549"/>
                  </a:cubicBezTo>
                  <a:cubicBezTo>
                    <a:pt x="22166" y="4045"/>
                    <a:pt x="24548" y="5041"/>
                    <a:pt x="31358" y="7311"/>
                  </a:cubicBezTo>
                  <a:cubicBezTo>
                    <a:pt x="37104" y="15932"/>
                    <a:pt x="3180" y="961"/>
                    <a:pt x="402" y="167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49" name="1474 Forma libre"/>
            <p:cNvSpPr/>
            <p:nvPr/>
          </p:nvSpPr>
          <p:spPr>
            <a:xfrm>
              <a:off x="2164463" y="5597557"/>
              <a:ext cx="4785" cy="21466"/>
            </a:xfrm>
            <a:custGeom>
              <a:avLst/>
              <a:gdLst>
                <a:gd name="connsiteX0" fmla="*/ 4785 w 4785"/>
                <a:gd name="connsiteY0" fmla="*/ 0 h 21466"/>
                <a:gd name="connsiteX1" fmla="*/ 23 w 4785"/>
                <a:gd name="connsiteY1" fmla="*/ 21431 h 21466"/>
                <a:gd name="connsiteX2" fmla="*/ 4785 w 4785"/>
                <a:gd name="connsiteY2" fmla="*/ 0 h 21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85" h="21466">
                  <a:moveTo>
                    <a:pt x="4785" y="0"/>
                  </a:moveTo>
                  <a:cubicBezTo>
                    <a:pt x="4785" y="0"/>
                    <a:pt x="1368" y="18070"/>
                    <a:pt x="23" y="21431"/>
                  </a:cubicBezTo>
                  <a:cubicBezTo>
                    <a:pt x="-394" y="22473"/>
                    <a:pt x="4785" y="0"/>
                    <a:pt x="4785" y="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50" name="1475 Forma libre"/>
            <p:cNvSpPr/>
            <p:nvPr/>
          </p:nvSpPr>
          <p:spPr>
            <a:xfrm>
              <a:off x="2042905" y="5342751"/>
              <a:ext cx="17691" cy="14595"/>
            </a:xfrm>
            <a:custGeom>
              <a:avLst/>
              <a:gdLst>
                <a:gd name="connsiteX0" fmla="*/ 137 w 17691"/>
                <a:gd name="connsiteY0" fmla="*/ 12 h 14595"/>
                <a:gd name="connsiteX1" fmla="*/ 9662 w 17691"/>
                <a:gd name="connsiteY1" fmla="*/ 11918 h 14595"/>
                <a:gd name="connsiteX2" fmla="*/ 16806 w 17691"/>
                <a:gd name="connsiteY2" fmla="*/ 14300 h 14595"/>
                <a:gd name="connsiteX3" fmla="*/ 137 w 17691"/>
                <a:gd name="connsiteY3" fmla="*/ 12 h 14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691" h="14595">
                  <a:moveTo>
                    <a:pt x="137" y="12"/>
                  </a:moveTo>
                  <a:cubicBezTo>
                    <a:pt x="-1054" y="-385"/>
                    <a:pt x="5803" y="8610"/>
                    <a:pt x="9662" y="11918"/>
                  </a:cubicBezTo>
                  <a:cubicBezTo>
                    <a:pt x="11568" y="13552"/>
                    <a:pt x="14561" y="13177"/>
                    <a:pt x="16806" y="14300"/>
                  </a:cubicBezTo>
                  <a:cubicBezTo>
                    <a:pt x="22189" y="16992"/>
                    <a:pt x="1328" y="409"/>
                    <a:pt x="137" y="12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51" name="1476 Forma libre"/>
            <p:cNvSpPr/>
            <p:nvPr/>
          </p:nvSpPr>
          <p:spPr>
            <a:xfrm>
              <a:off x="2054569" y="5251405"/>
              <a:ext cx="2763" cy="26775"/>
            </a:xfrm>
            <a:custGeom>
              <a:avLst/>
              <a:gdLst>
                <a:gd name="connsiteX0" fmla="*/ 2760 w 2763"/>
                <a:gd name="connsiteY0" fmla="*/ 0 h 26775"/>
                <a:gd name="connsiteX1" fmla="*/ 379 w 2763"/>
                <a:gd name="connsiteY1" fmla="*/ 26194 h 26775"/>
                <a:gd name="connsiteX2" fmla="*/ 2760 w 2763"/>
                <a:gd name="connsiteY2" fmla="*/ 0 h 26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63" h="26775">
                  <a:moveTo>
                    <a:pt x="2760" y="0"/>
                  </a:moveTo>
                  <a:cubicBezTo>
                    <a:pt x="2760" y="0"/>
                    <a:pt x="2957" y="17814"/>
                    <a:pt x="379" y="26194"/>
                  </a:cubicBezTo>
                  <a:cubicBezTo>
                    <a:pt x="-1222" y="31396"/>
                    <a:pt x="2760" y="0"/>
                    <a:pt x="2760" y="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52" name="1477 Forma libre"/>
            <p:cNvSpPr/>
            <p:nvPr/>
          </p:nvSpPr>
          <p:spPr>
            <a:xfrm>
              <a:off x="2076229" y="5373587"/>
              <a:ext cx="16867" cy="16902"/>
            </a:xfrm>
            <a:custGeom>
              <a:avLst/>
              <a:gdLst>
                <a:gd name="connsiteX0" fmla="*/ 16819 w 16867"/>
                <a:gd name="connsiteY0" fmla="*/ 132 h 16902"/>
                <a:gd name="connsiteX1" fmla="*/ 4913 w 16867"/>
                <a:gd name="connsiteY1" fmla="*/ 9657 h 16902"/>
                <a:gd name="connsiteX2" fmla="*/ 150 w 16867"/>
                <a:gd name="connsiteY2" fmla="*/ 16801 h 16902"/>
                <a:gd name="connsiteX3" fmla="*/ 16819 w 16867"/>
                <a:gd name="connsiteY3" fmla="*/ 132 h 16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867" h="16902">
                  <a:moveTo>
                    <a:pt x="16819" y="132"/>
                  </a:moveTo>
                  <a:cubicBezTo>
                    <a:pt x="17613" y="-1059"/>
                    <a:pt x="8507" y="6063"/>
                    <a:pt x="4913" y="9657"/>
                  </a:cubicBezTo>
                  <a:cubicBezTo>
                    <a:pt x="2889" y="11681"/>
                    <a:pt x="2385" y="15013"/>
                    <a:pt x="150" y="16801"/>
                  </a:cubicBezTo>
                  <a:cubicBezTo>
                    <a:pt x="-1810" y="18369"/>
                    <a:pt x="16025" y="1323"/>
                    <a:pt x="16819" y="132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53" name="1478 Forma libre"/>
            <p:cNvSpPr/>
            <p:nvPr/>
          </p:nvSpPr>
          <p:spPr>
            <a:xfrm>
              <a:off x="2107336" y="5488019"/>
              <a:ext cx="15081" cy="12961"/>
            </a:xfrm>
            <a:custGeom>
              <a:avLst/>
              <a:gdLst>
                <a:gd name="connsiteX0" fmla="*/ 0 w 15081"/>
                <a:gd name="connsiteY0" fmla="*/ 0 h 12961"/>
                <a:gd name="connsiteX1" fmla="*/ 11906 w 15081"/>
                <a:gd name="connsiteY1" fmla="*/ 9525 h 12961"/>
                <a:gd name="connsiteX2" fmla="*/ 0 w 15081"/>
                <a:gd name="connsiteY2" fmla="*/ 0 h 12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081" h="12961">
                  <a:moveTo>
                    <a:pt x="0" y="0"/>
                  </a:moveTo>
                  <a:cubicBezTo>
                    <a:pt x="0" y="0"/>
                    <a:pt x="8312" y="5931"/>
                    <a:pt x="11906" y="9525"/>
                  </a:cubicBezTo>
                  <a:cubicBezTo>
                    <a:pt x="23399" y="21019"/>
                    <a:pt x="0" y="0"/>
                    <a:pt x="0" y="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54" name="1479 Forma libre"/>
            <p:cNvSpPr/>
            <p:nvPr/>
          </p:nvSpPr>
          <p:spPr>
            <a:xfrm>
              <a:off x="2107336" y="5407057"/>
              <a:ext cx="33337" cy="0"/>
            </a:xfrm>
            <a:custGeom>
              <a:avLst/>
              <a:gdLst>
                <a:gd name="connsiteX0" fmla="*/ 0 w 33337"/>
                <a:gd name="connsiteY0" fmla="*/ 0 h 0"/>
                <a:gd name="connsiteX1" fmla="*/ 33337 w 33337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337">
                  <a:moveTo>
                    <a:pt x="0" y="0"/>
                  </a:moveTo>
                  <a:lnTo>
                    <a:pt x="33337" y="0"/>
                  </a:ln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55" name="1480 Forma libre"/>
            <p:cNvSpPr/>
            <p:nvPr/>
          </p:nvSpPr>
          <p:spPr>
            <a:xfrm>
              <a:off x="2081142" y="5426107"/>
              <a:ext cx="2844" cy="42862"/>
            </a:xfrm>
            <a:custGeom>
              <a:avLst/>
              <a:gdLst>
                <a:gd name="connsiteX0" fmla="*/ 0 w 2844"/>
                <a:gd name="connsiteY0" fmla="*/ 0 h 42862"/>
                <a:gd name="connsiteX1" fmla="*/ 2381 w 2844"/>
                <a:gd name="connsiteY1" fmla="*/ 42862 h 42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44" h="42862">
                  <a:moveTo>
                    <a:pt x="0" y="0"/>
                  </a:moveTo>
                  <a:cubicBezTo>
                    <a:pt x="4404" y="22024"/>
                    <a:pt x="2381" y="7859"/>
                    <a:pt x="2381" y="42862"/>
                  </a:cubicBez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56" name="1481 Forma libre"/>
            <p:cNvSpPr/>
            <p:nvPr/>
          </p:nvSpPr>
          <p:spPr>
            <a:xfrm>
              <a:off x="2085904" y="5535644"/>
              <a:ext cx="16669" cy="2382"/>
            </a:xfrm>
            <a:custGeom>
              <a:avLst/>
              <a:gdLst>
                <a:gd name="connsiteX0" fmla="*/ 0 w 16669"/>
                <a:gd name="connsiteY0" fmla="*/ 2382 h 2382"/>
                <a:gd name="connsiteX1" fmla="*/ 16669 w 16669"/>
                <a:gd name="connsiteY1" fmla="*/ 0 h 2382"/>
                <a:gd name="connsiteX2" fmla="*/ 0 w 16669"/>
                <a:gd name="connsiteY2" fmla="*/ 2382 h 2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669" h="2382">
                  <a:moveTo>
                    <a:pt x="0" y="2382"/>
                  </a:moveTo>
                  <a:cubicBezTo>
                    <a:pt x="0" y="2382"/>
                    <a:pt x="11458" y="2084"/>
                    <a:pt x="16669" y="0"/>
                  </a:cubicBezTo>
                  <a:cubicBezTo>
                    <a:pt x="16674" y="-2"/>
                    <a:pt x="0" y="2382"/>
                    <a:pt x="0" y="2382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57" name="1482 Forma libre"/>
            <p:cNvSpPr/>
            <p:nvPr/>
          </p:nvSpPr>
          <p:spPr>
            <a:xfrm>
              <a:off x="2071127" y="5487872"/>
              <a:ext cx="10015" cy="28748"/>
            </a:xfrm>
            <a:custGeom>
              <a:avLst/>
              <a:gdLst>
                <a:gd name="connsiteX0" fmla="*/ 490 w 10015"/>
                <a:gd name="connsiteY0" fmla="*/ 28722 h 28748"/>
                <a:gd name="connsiteX1" fmla="*/ 2871 w 10015"/>
                <a:gd name="connsiteY1" fmla="*/ 4910 h 28748"/>
                <a:gd name="connsiteX2" fmla="*/ 10015 w 10015"/>
                <a:gd name="connsiteY2" fmla="*/ 147 h 28748"/>
                <a:gd name="connsiteX3" fmla="*/ 490 w 10015"/>
                <a:gd name="connsiteY3" fmla="*/ 28722 h 28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15" h="28748">
                  <a:moveTo>
                    <a:pt x="490" y="28722"/>
                  </a:moveTo>
                  <a:cubicBezTo>
                    <a:pt x="-701" y="29516"/>
                    <a:pt x="348" y="12478"/>
                    <a:pt x="2871" y="4910"/>
                  </a:cubicBezTo>
                  <a:cubicBezTo>
                    <a:pt x="3776" y="2195"/>
                    <a:pt x="10015" y="3009"/>
                    <a:pt x="10015" y="147"/>
                  </a:cubicBezTo>
                  <a:cubicBezTo>
                    <a:pt x="10015" y="-2363"/>
                    <a:pt x="1681" y="27928"/>
                    <a:pt x="490" y="28722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58" name="1483 Forma libre"/>
            <p:cNvSpPr/>
            <p:nvPr/>
          </p:nvSpPr>
          <p:spPr>
            <a:xfrm>
              <a:off x="2116753" y="5564199"/>
              <a:ext cx="21240" cy="11597"/>
            </a:xfrm>
            <a:custGeom>
              <a:avLst/>
              <a:gdLst>
                <a:gd name="connsiteX0" fmla="*/ 108 w 21240"/>
                <a:gd name="connsiteY0" fmla="*/ 20 h 11597"/>
                <a:gd name="connsiteX1" fmla="*/ 12014 w 21240"/>
                <a:gd name="connsiteY1" fmla="*/ 7164 h 11597"/>
                <a:gd name="connsiteX2" fmla="*/ 19158 w 21240"/>
                <a:gd name="connsiteY2" fmla="*/ 9545 h 11597"/>
                <a:gd name="connsiteX3" fmla="*/ 108 w 21240"/>
                <a:gd name="connsiteY3" fmla="*/ 20 h 11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240" h="11597">
                  <a:moveTo>
                    <a:pt x="108" y="20"/>
                  </a:moveTo>
                  <a:cubicBezTo>
                    <a:pt x="-1083" y="-377"/>
                    <a:pt x="7874" y="5094"/>
                    <a:pt x="12014" y="7164"/>
                  </a:cubicBezTo>
                  <a:cubicBezTo>
                    <a:pt x="14259" y="8287"/>
                    <a:pt x="17198" y="7977"/>
                    <a:pt x="19158" y="9545"/>
                  </a:cubicBezTo>
                  <a:cubicBezTo>
                    <a:pt x="28913" y="17349"/>
                    <a:pt x="1299" y="417"/>
                    <a:pt x="108" y="2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59" name="1484 Forma libre"/>
            <p:cNvSpPr/>
            <p:nvPr/>
          </p:nvSpPr>
          <p:spPr>
            <a:xfrm>
              <a:off x="2104954" y="5602319"/>
              <a:ext cx="9373" cy="13142"/>
            </a:xfrm>
            <a:custGeom>
              <a:avLst/>
              <a:gdLst>
                <a:gd name="connsiteX0" fmla="*/ 0 w 9373"/>
                <a:gd name="connsiteY0" fmla="*/ 0 h 13142"/>
                <a:gd name="connsiteX1" fmla="*/ 7144 w 9373"/>
                <a:gd name="connsiteY1" fmla="*/ 11907 h 13142"/>
                <a:gd name="connsiteX2" fmla="*/ 0 w 9373"/>
                <a:gd name="connsiteY2" fmla="*/ 0 h 13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373" h="13142">
                  <a:moveTo>
                    <a:pt x="0" y="0"/>
                  </a:moveTo>
                  <a:cubicBezTo>
                    <a:pt x="0" y="0"/>
                    <a:pt x="3490" y="9065"/>
                    <a:pt x="7144" y="11907"/>
                  </a:cubicBezTo>
                  <a:cubicBezTo>
                    <a:pt x="14880" y="17924"/>
                    <a:pt x="0" y="0"/>
                    <a:pt x="0" y="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60" name="1485 Forma libre"/>
            <p:cNvSpPr/>
            <p:nvPr/>
          </p:nvSpPr>
          <p:spPr>
            <a:xfrm>
              <a:off x="2045423" y="5380863"/>
              <a:ext cx="5329" cy="29694"/>
            </a:xfrm>
            <a:custGeom>
              <a:avLst/>
              <a:gdLst>
                <a:gd name="connsiteX0" fmla="*/ 0 w 5329"/>
                <a:gd name="connsiteY0" fmla="*/ 0 h 29694"/>
                <a:gd name="connsiteX1" fmla="*/ 4763 w 5329"/>
                <a:gd name="connsiteY1" fmla="*/ 28575 h 29694"/>
                <a:gd name="connsiteX2" fmla="*/ 0 w 5329"/>
                <a:gd name="connsiteY2" fmla="*/ 0 h 29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29" h="29694">
                  <a:moveTo>
                    <a:pt x="0" y="0"/>
                  </a:moveTo>
                  <a:cubicBezTo>
                    <a:pt x="0" y="0"/>
                    <a:pt x="1710" y="19414"/>
                    <a:pt x="4763" y="28575"/>
                  </a:cubicBezTo>
                  <a:cubicBezTo>
                    <a:pt x="7395" y="36472"/>
                    <a:pt x="0" y="0"/>
                    <a:pt x="0" y="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61" name="1486 Forma libre"/>
            <p:cNvSpPr/>
            <p:nvPr/>
          </p:nvSpPr>
          <p:spPr>
            <a:xfrm>
              <a:off x="2042086" y="5445157"/>
              <a:ext cx="5718" cy="45244"/>
            </a:xfrm>
            <a:custGeom>
              <a:avLst/>
              <a:gdLst>
                <a:gd name="connsiteX0" fmla="*/ 5718 w 5718"/>
                <a:gd name="connsiteY0" fmla="*/ 0 h 45244"/>
                <a:gd name="connsiteX1" fmla="*/ 956 w 5718"/>
                <a:gd name="connsiteY1" fmla="*/ 45244 h 45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18" h="45244">
                  <a:moveTo>
                    <a:pt x="5718" y="0"/>
                  </a:moveTo>
                  <a:cubicBezTo>
                    <a:pt x="-3171" y="22224"/>
                    <a:pt x="956" y="7632"/>
                    <a:pt x="956" y="45244"/>
                  </a:cubicBez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62" name="1487 Forma libre"/>
            <p:cNvSpPr/>
            <p:nvPr/>
          </p:nvSpPr>
          <p:spPr>
            <a:xfrm>
              <a:off x="2042598" y="5546512"/>
              <a:ext cx="29695" cy="22789"/>
            </a:xfrm>
            <a:custGeom>
              <a:avLst/>
              <a:gdLst>
                <a:gd name="connsiteX0" fmla="*/ 444 w 29695"/>
                <a:gd name="connsiteY0" fmla="*/ 1039 h 22789"/>
                <a:gd name="connsiteX1" fmla="*/ 12350 w 29695"/>
                <a:gd name="connsiteY1" fmla="*/ 3420 h 22789"/>
                <a:gd name="connsiteX2" fmla="*/ 26638 w 29695"/>
                <a:gd name="connsiteY2" fmla="*/ 12945 h 22789"/>
                <a:gd name="connsiteX3" fmla="*/ 29019 w 29695"/>
                <a:gd name="connsiteY3" fmla="*/ 20089 h 22789"/>
                <a:gd name="connsiteX4" fmla="*/ 444 w 29695"/>
                <a:gd name="connsiteY4" fmla="*/ 1039 h 22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695" h="22789">
                  <a:moveTo>
                    <a:pt x="444" y="1039"/>
                  </a:moveTo>
                  <a:cubicBezTo>
                    <a:pt x="-2334" y="-1739"/>
                    <a:pt x="8666" y="1745"/>
                    <a:pt x="12350" y="3420"/>
                  </a:cubicBezTo>
                  <a:cubicBezTo>
                    <a:pt x="17561" y="5789"/>
                    <a:pt x="26638" y="12945"/>
                    <a:pt x="26638" y="12945"/>
                  </a:cubicBezTo>
                  <a:cubicBezTo>
                    <a:pt x="27432" y="15326"/>
                    <a:pt x="27897" y="17844"/>
                    <a:pt x="29019" y="20089"/>
                  </a:cubicBezTo>
                  <a:cubicBezTo>
                    <a:pt x="34662" y="31375"/>
                    <a:pt x="3222" y="3817"/>
                    <a:pt x="444" y="1039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63" name="1488 Forma libre"/>
            <p:cNvSpPr/>
            <p:nvPr/>
          </p:nvSpPr>
          <p:spPr>
            <a:xfrm>
              <a:off x="2047587" y="5599596"/>
              <a:ext cx="19279" cy="26615"/>
            </a:xfrm>
            <a:custGeom>
              <a:avLst/>
              <a:gdLst>
                <a:gd name="connsiteX0" fmla="*/ 217 w 19279"/>
                <a:gd name="connsiteY0" fmla="*/ 342 h 26615"/>
                <a:gd name="connsiteX1" fmla="*/ 9742 w 19279"/>
                <a:gd name="connsiteY1" fmla="*/ 12248 h 26615"/>
                <a:gd name="connsiteX2" fmla="*/ 16886 w 19279"/>
                <a:gd name="connsiteY2" fmla="*/ 17011 h 26615"/>
                <a:gd name="connsiteX3" fmla="*/ 19267 w 19279"/>
                <a:gd name="connsiteY3" fmla="*/ 26536 h 26615"/>
                <a:gd name="connsiteX4" fmla="*/ 217 w 19279"/>
                <a:gd name="connsiteY4" fmla="*/ 342 h 26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79" h="26615">
                  <a:moveTo>
                    <a:pt x="217" y="342"/>
                  </a:moveTo>
                  <a:cubicBezTo>
                    <a:pt x="-1370" y="-2039"/>
                    <a:pt x="6148" y="8654"/>
                    <a:pt x="9742" y="12248"/>
                  </a:cubicBezTo>
                  <a:cubicBezTo>
                    <a:pt x="11766" y="14272"/>
                    <a:pt x="15298" y="14630"/>
                    <a:pt x="16886" y="17011"/>
                  </a:cubicBezTo>
                  <a:cubicBezTo>
                    <a:pt x="18701" y="19734"/>
                    <a:pt x="18232" y="23431"/>
                    <a:pt x="19267" y="26536"/>
                  </a:cubicBezTo>
                  <a:cubicBezTo>
                    <a:pt x="19828" y="28220"/>
                    <a:pt x="1804" y="2723"/>
                    <a:pt x="217" y="342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64" name="1489 Forma libre"/>
            <p:cNvSpPr/>
            <p:nvPr/>
          </p:nvSpPr>
          <p:spPr>
            <a:xfrm>
              <a:off x="2000794" y="5382920"/>
              <a:ext cx="19050" cy="54769"/>
            </a:xfrm>
            <a:custGeom>
              <a:avLst/>
              <a:gdLst>
                <a:gd name="connsiteX0" fmla="*/ 0 w 19050"/>
                <a:gd name="connsiteY0" fmla="*/ 54769 h 54769"/>
                <a:gd name="connsiteX1" fmla="*/ 4762 w 19050"/>
                <a:gd name="connsiteY1" fmla="*/ 30956 h 54769"/>
                <a:gd name="connsiteX2" fmla="*/ 14287 w 19050"/>
                <a:gd name="connsiteY2" fmla="*/ 16669 h 54769"/>
                <a:gd name="connsiteX3" fmla="*/ 19050 w 19050"/>
                <a:gd name="connsiteY3" fmla="*/ 9525 h 54769"/>
                <a:gd name="connsiteX4" fmla="*/ 19050 w 19050"/>
                <a:gd name="connsiteY4" fmla="*/ 0 h 54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54769">
                  <a:moveTo>
                    <a:pt x="0" y="54769"/>
                  </a:moveTo>
                  <a:cubicBezTo>
                    <a:pt x="1587" y="46831"/>
                    <a:pt x="272" y="37691"/>
                    <a:pt x="4762" y="30956"/>
                  </a:cubicBezTo>
                  <a:lnTo>
                    <a:pt x="14287" y="16669"/>
                  </a:lnTo>
                  <a:cubicBezTo>
                    <a:pt x="15875" y="14288"/>
                    <a:pt x="19050" y="12387"/>
                    <a:pt x="19050" y="9525"/>
                  </a:cubicBezTo>
                  <a:lnTo>
                    <a:pt x="19050" y="0"/>
                  </a:ln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65" name="1490 Forma libre"/>
            <p:cNvSpPr/>
            <p:nvPr/>
          </p:nvSpPr>
          <p:spPr>
            <a:xfrm>
              <a:off x="1988888" y="5349582"/>
              <a:ext cx="26193" cy="14288"/>
            </a:xfrm>
            <a:custGeom>
              <a:avLst/>
              <a:gdLst>
                <a:gd name="connsiteX0" fmla="*/ 0 w 26193"/>
                <a:gd name="connsiteY0" fmla="*/ 0 h 14288"/>
                <a:gd name="connsiteX1" fmla="*/ 26193 w 26193"/>
                <a:gd name="connsiteY1" fmla="*/ 14288 h 14288"/>
                <a:gd name="connsiteX2" fmla="*/ 0 w 26193"/>
                <a:gd name="connsiteY2" fmla="*/ 0 h 14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193" h="14288">
                  <a:moveTo>
                    <a:pt x="0" y="0"/>
                  </a:moveTo>
                  <a:cubicBezTo>
                    <a:pt x="11525" y="9220"/>
                    <a:pt x="11333" y="11317"/>
                    <a:pt x="26193" y="14288"/>
                  </a:cubicBez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66" name="1491 Forma libre"/>
            <p:cNvSpPr/>
            <p:nvPr/>
          </p:nvSpPr>
          <p:spPr>
            <a:xfrm>
              <a:off x="2002934" y="5292912"/>
              <a:ext cx="13286" cy="18618"/>
            </a:xfrm>
            <a:custGeom>
              <a:avLst/>
              <a:gdLst>
                <a:gd name="connsiteX0" fmla="*/ 241 w 13286"/>
                <a:gd name="connsiteY0" fmla="*/ 18570 h 18618"/>
                <a:gd name="connsiteX1" fmla="*/ 5004 w 13286"/>
                <a:gd name="connsiteY1" fmla="*/ 6664 h 18618"/>
                <a:gd name="connsiteX2" fmla="*/ 12147 w 13286"/>
                <a:gd name="connsiteY2" fmla="*/ 1902 h 18618"/>
                <a:gd name="connsiteX3" fmla="*/ 241 w 13286"/>
                <a:gd name="connsiteY3" fmla="*/ 18570 h 18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286" h="18618">
                  <a:moveTo>
                    <a:pt x="241" y="18570"/>
                  </a:moveTo>
                  <a:cubicBezTo>
                    <a:pt x="-949" y="19364"/>
                    <a:pt x="2519" y="10142"/>
                    <a:pt x="5004" y="6664"/>
                  </a:cubicBezTo>
                  <a:cubicBezTo>
                    <a:pt x="6667" y="4335"/>
                    <a:pt x="10630" y="4329"/>
                    <a:pt x="12147" y="1902"/>
                  </a:cubicBezTo>
                  <a:cubicBezTo>
                    <a:pt x="17663" y="-6924"/>
                    <a:pt x="1431" y="17776"/>
                    <a:pt x="241" y="1857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67" name="1492 Forma libre"/>
            <p:cNvSpPr/>
            <p:nvPr/>
          </p:nvSpPr>
          <p:spPr>
            <a:xfrm>
              <a:off x="1962694" y="5456739"/>
              <a:ext cx="66675" cy="16668"/>
            </a:xfrm>
            <a:custGeom>
              <a:avLst/>
              <a:gdLst>
                <a:gd name="connsiteX0" fmla="*/ 0 w 66675"/>
                <a:gd name="connsiteY0" fmla="*/ 9525 h 16668"/>
                <a:gd name="connsiteX1" fmla="*/ 26194 w 66675"/>
                <a:gd name="connsiteY1" fmla="*/ 2381 h 16668"/>
                <a:gd name="connsiteX2" fmla="*/ 33337 w 66675"/>
                <a:gd name="connsiteY2" fmla="*/ 0 h 16668"/>
                <a:gd name="connsiteX3" fmla="*/ 40481 w 66675"/>
                <a:gd name="connsiteY3" fmla="*/ 7143 h 16668"/>
                <a:gd name="connsiteX4" fmla="*/ 45244 w 66675"/>
                <a:gd name="connsiteY4" fmla="*/ 14287 h 16668"/>
                <a:gd name="connsiteX5" fmla="*/ 52387 w 66675"/>
                <a:gd name="connsiteY5" fmla="*/ 16668 h 16668"/>
                <a:gd name="connsiteX6" fmla="*/ 66675 w 66675"/>
                <a:gd name="connsiteY6" fmla="*/ 9525 h 16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675" h="16668">
                  <a:moveTo>
                    <a:pt x="0" y="9525"/>
                  </a:moveTo>
                  <a:cubicBezTo>
                    <a:pt x="16827" y="6158"/>
                    <a:pt x="8068" y="8422"/>
                    <a:pt x="26194" y="2381"/>
                  </a:cubicBezTo>
                  <a:lnTo>
                    <a:pt x="33337" y="0"/>
                  </a:lnTo>
                  <a:cubicBezTo>
                    <a:pt x="35718" y="2381"/>
                    <a:pt x="38325" y="4556"/>
                    <a:pt x="40481" y="7143"/>
                  </a:cubicBezTo>
                  <a:cubicBezTo>
                    <a:pt x="42313" y="9342"/>
                    <a:pt x="43009" y="12499"/>
                    <a:pt x="45244" y="14287"/>
                  </a:cubicBezTo>
                  <a:cubicBezTo>
                    <a:pt x="47204" y="15855"/>
                    <a:pt x="50006" y="15874"/>
                    <a:pt x="52387" y="16668"/>
                  </a:cubicBezTo>
                  <a:cubicBezTo>
                    <a:pt x="66034" y="13939"/>
                    <a:pt x="62484" y="17907"/>
                    <a:pt x="66675" y="9525"/>
                  </a:cubicBez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68" name="1493 Forma libre"/>
            <p:cNvSpPr/>
            <p:nvPr/>
          </p:nvSpPr>
          <p:spPr>
            <a:xfrm>
              <a:off x="1967355" y="5263857"/>
              <a:ext cx="28575" cy="14288"/>
            </a:xfrm>
            <a:custGeom>
              <a:avLst/>
              <a:gdLst>
                <a:gd name="connsiteX0" fmla="*/ 0 w 28575"/>
                <a:gd name="connsiteY0" fmla="*/ 0 h 14288"/>
                <a:gd name="connsiteX1" fmla="*/ 11906 w 28575"/>
                <a:gd name="connsiteY1" fmla="*/ 4763 h 14288"/>
                <a:gd name="connsiteX2" fmla="*/ 28575 w 28575"/>
                <a:gd name="connsiteY2" fmla="*/ 14288 h 14288"/>
                <a:gd name="connsiteX3" fmla="*/ 7143 w 28575"/>
                <a:gd name="connsiteY3" fmla="*/ 4763 h 14288"/>
                <a:gd name="connsiteX4" fmla="*/ 0 w 28575"/>
                <a:gd name="connsiteY4" fmla="*/ 2382 h 14288"/>
                <a:gd name="connsiteX5" fmla="*/ 0 w 28575"/>
                <a:gd name="connsiteY5" fmla="*/ 0 h 14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575" h="14288">
                  <a:moveTo>
                    <a:pt x="0" y="0"/>
                  </a:moveTo>
                  <a:cubicBezTo>
                    <a:pt x="3969" y="1588"/>
                    <a:pt x="8170" y="2687"/>
                    <a:pt x="11906" y="4763"/>
                  </a:cubicBezTo>
                  <a:cubicBezTo>
                    <a:pt x="33526" y="16775"/>
                    <a:pt x="11286" y="8526"/>
                    <a:pt x="28575" y="14288"/>
                  </a:cubicBezTo>
                  <a:cubicBezTo>
                    <a:pt x="17254" y="6740"/>
                    <a:pt x="24147" y="10430"/>
                    <a:pt x="7143" y="4763"/>
                  </a:cubicBezTo>
                  <a:lnTo>
                    <a:pt x="0" y="2382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69" name="1494 Forma libre"/>
            <p:cNvSpPr/>
            <p:nvPr/>
          </p:nvSpPr>
          <p:spPr>
            <a:xfrm>
              <a:off x="1962338" y="5349275"/>
              <a:ext cx="9915" cy="28952"/>
            </a:xfrm>
            <a:custGeom>
              <a:avLst/>
              <a:gdLst>
                <a:gd name="connsiteX0" fmla="*/ 356 w 9915"/>
                <a:gd name="connsiteY0" fmla="*/ 307 h 28952"/>
                <a:gd name="connsiteX1" fmla="*/ 2737 w 9915"/>
                <a:gd name="connsiteY1" fmla="*/ 14595 h 28952"/>
                <a:gd name="connsiteX2" fmla="*/ 7500 w 9915"/>
                <a:gd name="connsiteY2" fmla="*/ 21739 h 28952"/>
                <a:gd name="connsiteX3" fmla="*/ 9881 w 9915"/>
                <a:gd name="connsiteY3" fmla="*/ 28882 h 28952"/>
                <a:gd name="connsiteX4" fmla="*/ 356 w 9915"/>
                <a:gd name="connsiteY4" fmla="*/ 307 h 28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15" h="28952">
                  <a:moveTo>
                    <a:pt x="356" y="307"/>
                  </a:moveTo>
                  <a:cubicBezTo>
                    <a:pt x="-835" y="-2074"/>
                    <a:pt x="1210" y="10014"/>
                    <a:pt x="2737" y="14595"/>
                  </a:cubicBezTo>
                  <a:cubicBezTo>
                    <a:pt x="3642" y="17310"/>
                    <a:pt x="6220" y="19179"/>
                    <a:pt x="7500" y="21739"/>
                  </a:cubicBezTo>
                  <a:cubicBezTo>
                    <a:pt x="8622" y="23984"/>
                    <a:pt x="8949" y="26552"/>
                    <a:pt x="9881" y="28882"/>
                  </a:cubicBezTo>
                  <a:cubicBezTo>
                    <a:pt x="10540" y="30530"/>
                    <a:pt x="1547" y="2688"/>
                    <a:pt x="356" y="307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70" name="1495 Forma libre"/>
            <p:cNvSpPr/>
            <p:nvPr/>
          </p:nvSpPr>
          <p:spPr>
            <a:xfrm>
              <a:off x="1910306" y="5301957"/>
              <a:ext cx="2588" cy="30957"/>
            </a:xfrm>
            <a:custGeom>
              <a:avLst/>
              <a:gdLst>
                <a:gd name="connsiteX0" fmla="*/ 0 w 2588"/>
                <a:gd name="connsiteY0" fmla="*/ 0 h 30957"/>
                <a:gd name="connsiteX1" fmla="*/ 2382 w 2588"/>
                <a:gd name="connsiteY1" fmla="*/ 30957 h 30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88" h="30957">
                  <a:moveTo>
                    <a:pt x="0" y="0"/>
                  </a:moveTo>
                  <a:cubicBezTo>
                    <a:pt x="3628" y="18134"/>
                    <a:pt x="2382" y="7859"/>
                    <a:pt x="2382" y="30957"/>
                  </a:cubicBez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71" name="1496 Forma libre"/>
            <p:cNvSpPr/>
            <p:nvPr/>
          </p:nvSpPr>
          <p:spPr>
            <a:xfrm>
              <a:off x="1934119" y="5287670"/>
              <a:ext cx="28575" cy="28575"/>
            </a:xfrm>
            <a:custGeom>
              <a:avLst/>
              <a:gdLst>
                <a:gd name="connsiteX0" fmla="*/ 0 w 28575"/>
                <a:gd name="connsiteY0" fmla="*/ 0 h 28575"/>
                <a:gd name="connsiteX1" fmla="*/ 11906 w 28575"/>
                <a:gd name="connsiteY1" fmla="*/ 4762 h 28575"/>
                <a:gd name="connsiteX2" fmla="*/ 19050 w 28575"/>
                <a:gd name="connsiteY2" fmla="*/ 7144 h 28575"/>
                <a:gd name="connsiteX3" fmla="*/ 23812 w 28575"/>
                <a:gd name="connsiteY3" fmla="*/ 14287 h 28575"/>
                <a:gd name="connsiteX4" fmla="*/ 28575 w 28575"/>
                <a:gd name="connsiteY4" fmla="*/ 28575 h 28575"/>
                <a:gd name="connsiteX5" fmla="*/ 0 w 28575"/>
                <a:gd name="connsiteY5" fmla="*/ 0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575" h="28575">
                  <a:moveTo>
                    <a:pt x="0" y="0"/>
                  </a:moveTo>
                  <a:cubicBezTo>
                    <a:pt x="3969" y="1587"/>
                    <a:pt x="7904" y="3261"/>
                    <a:pt x="11906" y="4762"/>
                  </a:cubicBezTo>
                  <a:cubicBezTo>
                    <a:pt x="14256" y="5643"/>
                    <a:pt x="17090" y="5576"/>
                    <a:pt x="19050" y="7144"/>
                  </a:cubicBezTo>
                  <a:cubicBezTo>
                    <a:pt x="21285" y="8932"/>
                    <a:pt x="22650" y="11672"/>
                    <a:pt x="23812" y="14287"/>
                  </a:cubicBezTo>
                  <a:cubicBezTo>
                    <a:pt x="25851" y="18875"/>
                    <a:pt x="26987" y="23812"/>
                    <a:pt x="28575" y="28575"/>
                  </a:cubicBez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72" name="1497 Forma libre"/>
            <p:cNvSpPr/>
            <p:nvPr/>
          </p:nvSpPr>
          <p:spPr>
            <a:xfrm>
              <a:off x="2007720" y="5504364"/>
              <a:ext cx="4980" cy="26193"/>
            </a:xfrm>
            <a:custGeom>
              <a:avLst/>
              <a:gdLst>
                <a:gd name="connsiteX0" fmla="*/ 4980 w 4980"/>
                <a:gd name="connsiteY0" fmla="*/ 0 h 26193"/>
                <a:gd name="connsiteX1" fmla="*/ 218 w 4980"/>
                <a:gd name="connsiteY1" fmla="*/ 26193 h 26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80" h="26193">
                  <a:moveTo>
                    <a:pt x="4980" y="0"/>
                  </a:moveTo>
                  <a:cubicBezTo>
                    <a:pt x="-1551" y="16328"/>
                    <a:pt x="218" y="7632"/>
                    <a:pt x="218" y="26193"/>
                  </a:cubicBez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73" name="1498 Forma libre"/>
            <p:cNvSpPr/>
            <p:nvPr/>
          </p:nvSpPr>
          <p:spPr>
            <a:xfrm>
              <a:off x="1988486" y="5549440"/>
              <a:ext cx="32012" cy="9977"/>
            </a:xfrm>
            <a:custGeom>
              <a:avLst/>
              <a:gdLst>
                <a:gd name="connsiteX0" fmla="*/ 402 w 32012"/>
                <a:gd name="connsiteY0" fmla="*/ 167 h 9977"/>
                <a:gd name="connsiteX1" fmla="*/ 14689 w 32012"/>
                <a:gd name="connsiteY1" fmla="*/ 2549 h 9977"/>
                <a:gd name="connsiteX2" fmla="*/ 31358 w 32012"/>
                <a:gd name="connsiteY2" fmla="*/ 7311 h 9977"/>
                <a:gd name="connsiteX3" fmla="*/ 402 w 32012"/>
                <a:gd name="connsiteY3" fmla="*/ 167 h 9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012" h="9977">
                  <a:moveTo>
                    <a:pt x="402" y="167"/>
                  </a:moveTo>
                  <a:cubicBezTo>
                    <a:pt x="-2376" y="-627"/>
                    <a:pt x="9955" y="1602"/>
                    <a:pt x="14689" y="2549"/>
                  </a:cubicBezTo>
                  <a:cubicBezTo>
                    <a:pt x="22166" y="4045"/>
                    <a:pt x="24548" y="5041"/>
                    <a:pt x="31358" y="7311"/>
                  </a:cubicBezTo>
                  <a:cubicBezTo>
                    <a:pt x="37104" y="15932"/>
                    <a:pt x="3180" y="961"/>
                    <a:pt x="402" y="167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74" name="1499 Forma libre"/>
            <p:cNvSpPr/>
            <p:nvPr/>
          </p:nvSpPr>
          <p:spPr>
            <a:xfrm>
              <a:off x="2007915" y="5601995"/>
              <a:ext cx="4785" cy="21466"/>
            </a:xfrm>
            <a:custGeom>
              <a:avLst/>
              <a:gdLst>
                <a:gd name="connsiteX0" fmla="*/ 4785 w 4785"/>
                <a:gd name="connsiteY0" fmla="*/ 0 h 21466"/>
                <a:gd name="connsiteX1" fmla="*/ 23 w 4785"/>
                <a:gd name="connsiteY1" fmla="*/ 21431 h 21466"/>
                <a:gd name="connsiteX2" fmla="*/ 4785 w 4785"/>
                <a:gd name="connsiteY2" fmla="*/ 0 h 21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85" h="21466">
                  <a:moveTo>
                    <a:pt x="4785" y="0"/>
                  </a:moveTo>
                  <a:cubicBezTo>
                    <a:pt x="4785" y="0"/>
                    <a:pt x="1368" y="18070"/>
                    <a:pt x="23" y="21431"/>
                  </a:cubicBezTo>
                  <a:cubicBezTo>
                    <a:pt x="-394" y="22473"/>
                    <a:pt x="4785" y="0"/>
                    <a:pt x="4785" y="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75" name="1500 Forma libre"/>
            <p:cNvSpPr/>
            <p:nvPr/>
          </p:nvSpPr>
          <p:spPr>
            <a:xfrm>
              <a:off x="1886357" y="5347189"/>
              <a:ext cx="17691" cy="14595"/>
            </a:xfrm>
            <a:custGeom>
              <a:avLst/>
              <a:gdLst>
                <a:gd name="connsiteX0" fmla="*/ 137 w 17691"/>
                <a:gd name="connsiteY0" fmla="*/ 12 h 14595"/>
                <a:gd name="connsiteX1" fmla="*/ 9662 w 17691"/>
                <a:gd name="connsiteY1" fmla="*/ 11918 h 14595"/>
                <a:gd name="connsiteX2" fmla="*/ 16806 w 17691"/>
                <a:gd name="connsiteY2" fmla="*/ 14300 h 14595"/>
                <a:gd name="connsiteX3" fmla="*/ 137 w 17691"/>
                <a:gd name="connsiteY3" fmla="*/ 12 h 14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691" h="14595">
                  <a:moveTo>
                    <a:pt x="137" y="12"/>
                  </a:moveTo>
                  <a:cubicBezTo>
                    <a:pt x="-1054" y="-385"/>
                    <a:pt x="5803" y="8610"/>
                    <a:pt x="9662" y="11918"/>
                  </a:cubicBezTo>
                  <a:cubicBezTo>
                    <a:pt x="11568" y="13552"/>
                    <a:pt x="14561" y="13177"/>
                    <a:pt x="16806" y="14300"/>
                  </a:cubicBezTo>
                  <a:cubicBezTo>
                    <a:pt x="22189" y="16992"/>
                    <a:pt x="1328" y="409"/>
                    <a:pt x="137" y="12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76" name="1501 Forma libre"/>
            <p:cNvSpPr/>
            <p:nvPr/>
          </p:nvSpPr>
          <p:spPr>
            <a:xfrm>
              <a:off x="1898021" y="5255843"/>
              <a:ext cx="2763" cy="26775"/>
            </a:xfrm>
            <a:custGeom>
              <a:avLst/>
              <a:gdLst>
                <a:gd name="connsiteX0" fmla="*/ 2760 w 2763"/>
                <a:gd name="connsiteY0" fmla="*/ 0 h 26775"/>
                <a:gd name="connsiteX1" fmla="*/ 379 w 2763"/>
                <a:gd name="connsiteY1" fmla="*/ 26194 h 26775"/>
                <a:gd name="connsiteX2" fmla="*/ 2760 w 2763"/>
                <a:gd name="connsiteY2" fmla="*/ 0 h 26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63" h="26775">
                  <a:moveTo>
                    <a:pt x="2760" y="0"/>
                  </a:moveTo>
                  <a:cubicBezTo>
                    <a:pt x="2760" y="0"/>
                    <a:pt x="2957" y="17814"/>
                    <a:pt x="379" y="26194"/>
                  </a:cubicBezTo>
                  <a:cubicBezTo>
                    <a:pt x="-1222" y="31396"/>
                    <a:pt x="2760" y="0"/>
                    <a:pt x="2760" y="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77" name="1502 Forma libre"/>
            <p:cNvSpPr/>
            <p:nvPr/>
          </p:nvSpPr>
          <p:spPr>
            <a:xfrm>
              <a:off x="1919681" y="5378025"/>
              <a:ext cx="16867" cy="16902"/>
            </a:xfrm>
            <a:custGeom>
              <a:avLst/>
              <a:gdLst>
                <a:gd name="connsiteX0" fmla="*/ 16819 w 16867"/>
                <a:gd name="connsiteY0" fmla="*/ 132 h 16902"/>
                <a:gd name="connsiteX1" fmla="*/ 4913 w 16867"/>
                <a:gd name="connsiteY1" fmla="*/ 9657 h 16902"/>
                <a:gd name="connsiteX2" fmla="*/ 150 w 16867"/>
                <a:gd name="connsiteY2" fmla="*/ 16801 h 16902"/>
                <a:gd name="connsiteX3" fmla="*/ 16819 w 16867"/>
                <a:gd name="connsiteY3" fmla="*/ 132 h 16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867" h="16902">
                  <a:moveTo>
                    <a:pt x="16819" y="132"/>
                  </a:moveTo>
                  <a:cubicBezTo>
                    <a:pt x="17613" y="-1059"/>
                    <a:pt x="8507" y="6063"/>
                    <a:pt x="4913" y="9657"/>
                  </a:cubicBezTo>
                  <a:cubicBezTo>
                    <a:pt x="2889" y="11681"/>
                    <a:pt x="2385" y="15013"/>
                    <a:pt x="150" y="16801"/>
                  </a:cubicBezTo>
                  <a:cubicBezTo>
                    <a:pt x="-1810" y="18369"/>
                    <a:pt x="16025" y="1323"/>
                    <a:pt x="16819" y="132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78" name="1503 Forma libre"/>
            <p:cNvSpPr/>
            <p:nvPr/>
          </p:nvSpPr>
          <p:spPr>
            <a:xfrm>
              <a:off x="1950788" y="5492457"/>
              <a:ext cx="15081" cy="12961"/>
            </a:xfrm>
            <a:custGeom>
              <a:avLst/>
              <a:gdLst>
                <a:gd name="connsiteX0" fmla="*/ 0 w 15081"/>
                <a:gd name="connsiteY0" fmla="*/ 0 h 12961"/>
                <a:gd name="connsiteX1" fmla="*/ 11906 w 15081"/>
                <a:gd name="connsiteY1" fmla="*/ 9525 h 12961"/>
                <a:gd name="connsiteX2" fmla="*/ 0 w 15081"/>
                <a:gd name="connsiteY2" fmla="*/ 0 h 12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081" h="12961">
                  <a:moveTo>
                    <a:pt x="0" y="0"/>
                  </a:moveTo>
                  <a:cubicBezTo>
                    <a:pt x="0" y="0"/>
                    <a:pt x="8312" y="5931"/>
                    <a:pt x="11906" y="9525"/>
                  </a:cubicBezTo>
                  <a:cubicBezTo>
                    <a:pt x="23399" y="21019"/>
                    <a:pt x="0" y="0"/>
                    <a:pt x="0" y="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79" name="1504 Forma libre"/>
            <p:cNvSpPr/>
            <p:nvPr/>
          </p:nvSpPr>
          <p:spPr>
            <a:xfrm>
              <a:off x="1950788" y="5411495"/>
              <a:ext cx="33337" cy="0"/>
            </a:xfrm>
            <a:custGeom>
              <a:avLst/>
              <a:gdLst>
                <a:gd name="connsiteX0" fmla="*/ 0 w 33337"/>
                <a:gd name="connsiteY0" fmla="*/ 0 h 0"/>
                <a:gd name="connsiteX1" fmla="*/ 33337 w 33337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337">
                  <a:moveTo>
                    <a:pt x="0" y="0"/>
                  </a:moveTo>
                  <a:lnTo>
                    <a:pt x="33337" y="0"/>
                  </a:ln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80" name="1505 Forma libre"/>
            <p:cNvSpPr/>
            <p:nvPr/>
          </p:nvSpPr>
          <p:spPr>
            <a:xfrm>
              <a:off x="1924594" y="5430545"/>
              <a:ext cx="2844" cy="42862"/>
            </a:xfrm>
            <a:custGeom>
              <a:avLst/>
              <a:gdLst>
                <a:gd name="connsiteX0" fmla="*/ 0 w 2844"/>
                <a:gd name="connsiteY0" fmla="*/ 0 h 42862"/>
                <a:gd name="connsiteX1" fmla="*/ 2381 w 2844"/>
                <a:gd name="connsiteY1" fmla="*/ 42862 h 42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44" h="42862">
                  <a:moveTo>
                    <a:pt x="0" y="0"/>
                  </a:moveTo>
                  <a:cubicBezTo>
                    <a:pt x="4404" y="22024"/>
                    <a:pt x="2381" y="7859"/>
                    <a:pt x="2381" y="42862"/>
                  </a:cubicBez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81" name="1506 Forma libre"/>
            <p:cNvSpPr/>
            <p:nvPr/>
          </p:nvSpPr>
          <p:spPr>
            <a:xfrm>
              <a:off x="1929356" y="5540082"/>
              <a:ext cx="16669" cy="2382"/>
            </a:xfrm>
            <a:custGeom>
              <a:avLst/>
              <a:gdLst>
                <a:gd name="connsiteX0" fmla="*/ 0 w 16669"/>
                <a:gd name="connsiteY0" fmla="*/ 2382 h 2382"/>
                <a:gd name="connsiteX1" fmla="*/ 16669 w 16669"/>
                <a:gd name="connsiteY1" fmla="*/ 0 h 2382"/>
                <a:gd name="connsiteX2" fmla="*/ 0 w 16669"/>
                <a:gd name="connsiteY2" fmla="*/ 2382 h 2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669" h="2382">
                  <a:moveTo>
                    <a:pt x="0" y="2382"/>
                  </a:moveTo>
                  <a:cubicBezTo>
                    <a:pt x="0" y="2382"/>
                    <a:pt x="11458" y="2084"/>
                    <a:pt x="16669" y="0"/>
                  </a:cubicBezTo>
                  <a:cubicBezTo>
                    <a:pt x="16674" y="-2"/>
                    <a:pt x="0" y="2382"/>
                    <a:pt x="0" y="2382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82" name="1507 Forma libre"/>
            <p:cNvSpPr/>
            <p:nvPr/>
          </p:nvSpPr>
          <p:spPr>
            <a:xfrm>
              <a:off x="1914579" y="5492310"/>
              <a:ext cx="10015" cy="28748"/>
            </a:xfrm>
            <a:custGeom>
              <a:avLst/>
              <a:gdLst>
                <a:gd name="connsiteX0" fmla="*/ 490 w 10015"/>
                <a:gd name="connsiteY0" fmla="*/ 28722 h 28748"/>
                <a:gd name="connsiteX1" fmla="*/ 2871 w 10015"/>
                <a:gd name="connsiteY1" fmla="*/ 4910 h 28748"/>
                <a:gd name="connsiteX2" fmla="*/ 10015 w 10015"/>
                <a:gd name="connsiteY2" fmla="*/ 147 h 28748"/>
                <a:gd name="connsiteX3" fmla="*/ 490 w 10015"/>
                <a:gd name="connsiteY3" fmla="*/ 28722 h 28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15" h="28748">
                  <a:moveTo>
                    <a:pt x="490" y="28722"/>
                  </a:moveTo>
                  <a:cubicBezTo>
                    <a:pt x="-701" y="29516"/>
                    <a:pt x="348" y="12478"/>
                    <a:pt x="2871" y="4910"/>
                  </a:cubicBezTo>
                  <a:cubicBezTo>
                    <a:pt x="3776" y="2195"/>
                    <a:pt x="10015" y="3009"/>
                    <a:pt x="10015" y="147"/>
                  </a:cubicBezTo>
                  <a:cubicBezTo>
                    <a:pt x="10015" y="-2363"/>
                    <a:pt x="1681" y="27928"/>
                    <a:pt x="490" y="28722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83" name="1508 Forma libre"/>
            <p:cNvSpPr/>
            <p:nvPr/>
          </p:nvSpPr>
          <p:spPr>
            <a:xfrm>
              <a:off x="1960205" y="5568637"/>
              <a:ext cx="21240" cy="11597"/>
            </a:xfrm>
            <a:custGeom>
              <a:avLst/>
              <a:gdLst>
                <a:gd name="connsiteX0" fmla="*/ 108 w 21240"/>
                <a:gd name="connsiteY0" fmla="*/ 20 h 11597"/>
                <a:gd name="connsiteX1" fmla="*/ 12014 w 21240"/>
                <a:gd name="connsiteY1" fmla="*/ 7164 h 11597"/>
                <a:gd name="connsiteX2" fmla="*/ 19158 w 21240"/>
                <a:gd name="connsiteY2" fmla="*/ 9545 h 11597"/>
                <a:gd name="connsiteX3" fmla="*/ 108 w 21240"/>
                <a:gd name="connsiteY3" fmla="*/ 20 h 11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240" h="11597">
                  <a:moveTo>
                    <a:pt x="108" y="20"/>
                  </a:moveTo>
                  <a:cubicBezTo>
                    <a:pt x="-1083" y="-377"/>
                    <a:pt x="7874" y="5094"/>
                    <a:pt x="12014" y="7164"/>
                  </a:cubicBezTo>
                  <a:cubicBezTo>
                    <a:pt x="14259" y="8287"/>
                    <a:pt x="17198" y="7977"/>
                    <a:pt x="19158" y="9545"/>
                  </a:cubicBezTo>
                  <a:cubicBezTo>
                    <a:pt x="28913" y="17349"/>
                    <a:pt x="1299" y="417"/>
                    <a:pt x="108" y="2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84" name="1509 Forma libre"/>
            <p:cNvSpPr/>
            <p:nvPr/>
          </p:nvSpPr>
          <p:spPr>
            <a:xfrm>
              <a:off x="1948406" y="5606757"/>
              <a:ext cx="9373" cy="13142"/>
            </a:xfrm>
            <a:custGeom>
              <a:avLst/>
              <a:gdLst>
                <a:gd name="connsiteX0" fmla="*/ 0 w 9373"/>
                <a:gd name="connsiteY0" fmla="*/ 0 h 13142"/>
                <a:gd name="connsiteX1" fmla="*/ 7144 w 9373"/>
                <a:gd name="connsiteY1" fmla="*/ 11907 h 13142"/>
                <a:gd name="connsiteX2" fmla="*/ 0 w 9373"/>
                <a:gd name="connsiteY2" fmla="*/ 0 h 13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373" h="13142">
                  <a:moveTo>
                    <a:pt x="0" y="0"/>
                  </a:moveTo>
                  <a:cubicBezTo>
                    <a:pt x="0" y="0"/>
                    <a:pt x="3490" y="9065"/>
                    <a:pt x="7144" y="11907"/>
                  </a:cubicBezTo>
                  <a:cubicBezTo>
                    <a:pt x="14880" y="17924"/>
                    <a:pt x="0" y="0"/>
                    <a:pt x="0" y="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85" name="1510 Forma libre"/>
            <p:cNvSpPr/>
            <p:nvPr/>
          </p:nvSpPr>
          <p:spPr>
            <a:xfrm>
              <a:off x="1888875" y="5385301"/>
              <a:ext cx="5329" cy="29694"/>
            </a:xfrm>
            <a:custGeom>
              <a:avLst/>
              <a:gdLst>
                <a:gd name="connsiteX0" fmla="*/ 0 w 5329"/>
                <a:gd name="connsiteY0" fmla="*/ 0 h 29694"/>
                <a:gd name="connsiteX1" fmla="*/ 4763 w 5329"/>
                <a:gd name="connsiteY1" fmla="*/ 28575 h 29694"/>
                <a:gd name="connsiteX2" fmla="*/ 0 w 5329"/>
                <a:gd name="connsiteY2" fmla="*/ 0 h 29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29" h="29694">
                  <a:moveTo>
                    <a:pt x="0" y="0"/>
                  </a:moveTo>
                  <a:cubicBezTo>
                    <a:pt x="0" y="0"/>
                    <a:pt x="1710" y="19414"/>
                    <a:pt x="4763" y="28575"/>
                  </a:cubicBezTo>
                  <a:cubicBezTo>
                    <a:pt x="7395" y="36472"/>
                    <a:pt x="0" y="0"/>
                    <a:pt x="0" y="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86" name="1511 Forma libre"/>
            <p:cNvSpPr/>
            <p:nvPr/>
          </p:nvSpPr>
          <p:spPr>
            <a:xfrm>
              <a:off x="1885538" y="5449595"/>
              <a:ext cx="5718" cy="45244"/>
            </a:xfrm>
            <a:custGeom>
              <a:avLst/>
              <a:gdLst>
                <a:gd name="connsiteX0" fmla="*/ 5718 w 5718"/>
                <a:gd name="connsiteY0" fmla="*/ 0 h 45244"/>
                <a:gd name="connsiteX1" fmla="*/ 956 w 5718"/>
                <a:gd name="connsiteY1" fmla="*/ 45244 h 45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18" h="45244">
                  <a:moveTo>
                    <a:pt x="5718" y="0"/>
                  </a:moveTo>
                  <a:cubicBezTo>
                    <a:pt x="-3171" y="22224"/>
                    <a:pt x="956" y="7632"/>
                    <a:pt x="956" y="45244"/>
                  </a:cubicBez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87" name="1512 Forma libre"/>
            <p:cNvSpPr/>
            <p:nvPr/>
          </p:nvSpPr>
          <p:spPr>
            <a:xfrm>
              <a:off x="1886050" y="5550950"/>
              <a:ext cx="29695" cy="22789"/>
            </a:xfrm>
            <a:custGeom>
              <a:avLst/>
              <a:gdLst>
                <a:gd name="connsiteX0" fmla="*/ 444 w 29695"/>
                <a:gd name="connsiteY0" fmla="*/ 1039 h 22789"/>
                <a:gd name="connsiteX1" fmla="*/ 12350 w 29695"/>
                <a:gd name="connsiteY1" fmla="*/ 3420 h 22789"/>
                <a:gd name="connsiteX2" fmla="*/ 26638 w 29695"/>
                <a:gd name="connsiteY2" fmla="*/ 12945 h 22789"/>
                <a:gd name="connsiteX3" fmla="*/ 29019 w 29695"/>
                <a:gd name="connsiteY3" fmla="*/ 20089 h 22789"/>
                <a:gd name="connsiteX4" fmla="*/ 444 w 29695"/>
                <a:gd name="connsiteY4" fmla="*/ 1039 h 22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695" h="22789">
                  <a:moveTo>
                    <a:pt x="444" y="1039"/>
                  </a:moveTo>
                  <a:cubicBezTo>
                    <a:pt x="-2334" y="-1739"/>
                    <a:pt x="8666" y="1745"/>
                    <a:pt x="12350" y="3420"/>
                  </a:cubicBezTo>
                  <a:cubicBezTo>
                    <a:pt x="17561" y="5789"/>
                    <a:pt x="26638" y="12945"/>
                    <a:pt x="26638" y="12945"/>
                  </a:cubicBezTo>
                  <a:cubicBezTo>
                    <a:pt x="27432" y="15326"/>
                    <a:pt x="27897" y="17844"/>
                    <a:pt x="29019" y="20089"/>
                  </a:cubicBezTo>
                  <a:cubicBezTo>
                    <a:pt x="34662" y="31375"/>
                    <a:pt x="3222" y="3817"/>
                    <a:pt x="444" y="1039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88" name="1513 Forma libre"/>
            <p:cNvSpPr/>
            <p:nvPr/>
          </p:nvSpPr>
          <p:spPr>
            <a:xfrm>
              <a:off x="1891039" y="5604034"/>
              <a:ext cx="19279" cy="26615"/>
            </a:xfrm>
            <a:custGeom>
              <a:avLst/>
              <a:gdLst>
                <a:gd name="connsiteX0" fmla="*/ 217 w 19279"/>
                <a:gd name="connsiteY0" fmla="*/ 342 h 26615"/>
                <a:gd name="connsiteX1" fmla="*/ 9742 w 19279"/>
                <a:gd name="connsiteY1" fmla="*/ 12248 h 26615"/>
                <a:gd name="connsiteX2" fmla="*/ 16886 w 19279"/>
                <a:gd name="connsiteY2" fmla="*/ 17011 h 26615"/>
                <a:gd name="connsiteX3" fmla="*/ 19267 w 19279"/>
                <a:gd name="connsiteY3" fmla="*/ 26536 h 26615"/>
                <a:gd name="connsiteX4" fmla="*/ 217 w 19279"/>
                <a:gd name="connsiteY4" fmla="*/ 342 h 26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79" h="26615">
                  <a:moveTo>
                    <a:pt x="217" y="342"/>
                  </a:moveTo>
                  <a:cubicBezTo>
                    <a:pt x="-1370" y="-2039"/>
                    <a:pt x="6148" y="8654"/>
                    <a:pt x="9742" y="12248"/>
                  </a:cubicBezTo>
                  <a:cubicBezTo>
                    <a:pt x="11766" y="14272"/>
                    <a:pt x="15298" y="14630"/>
                    <a:pt x="16886" y="17011"/>
                  </a:cubicBezTo>
                  <a:cubicBezTo>
                    <a:pt x="18701" y="19734"/>
                    <a:pt x="18232" y="23431"/>
                    <a:pt x="19267" y="26536"/>
                  </a:cubicBezTo>
                  <a:cubicBezTo>
                    <a:pt x="19828" y="28220"/>
                    <a:pt x="1804" y="2723"/>
                    <a:pt x="217" y="342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89" name="1514 Forma libre"/>
            <p:cNvSpPr/>
            <p:nvPr/>
          </p:nvSpPr>
          <p:spPr>
            <a:xfrm>
              <a:off x="1850072" y="5380807"/>
              <a:ext cx="19050" cy="54769"/>
            </a:xfrm>
            <a:custGeom>
              <a:avLst/>
              <a:gdLst>
                <a:gd name="connsiteX0" fmla="*/ 0 w 19050"/>
                <a:gd name="connsiteY0" fmla="*/ 54769 h 54769"/>
                <a:gd name="connsiteX1" fmla="*/ 4762 w 19050"/>
                <a:gd name="connsiteY1" fmla="*/ 30956 h 54769"/>
                <a:gd name="connsiteX2" fmla="*/ 14287 w 19050"/>
                <a:gd name="connsiteY2" fmla="*/ 16669 h 54769"/>
                <a:gd name="connsiteX3" fmla="*/ 19050 w 19050"/>
                <a:gd name="connsiteY3" fmla="*/ 9525 h 54769"/>
                <a:gd name="connsiteX4" fmla="*/ 19050 w 19050"/>
                <a:gd name="connsiteY4" fmla="*/ 0 h 54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54769">
                  <a:moveTo>
                    <a:pt x="0" y="54769"/>
                  </a:moveTo>
                  <a:cubicBezTo>
                    <a:pt x="1587" y="46831"/>
                    <a:pt x="272" y="37691"/>
                    <a:pt x="4762" y="30956"/>
                  </a:cubicBezTo>
                  <a:lnTo>
                    <a:pt x="14287" y="16669"/>
                  </a:lnTo>
                  <a:cubicBezTo>
                    <a:pt x="15875" y="14288"/>
                    <a:pt x="19050" y="12387"/>
                    <a:pt x="19050" y="9525"/>
                  </a:cubicBezTo>
                  <a:lnTo>
                    <a:pt x="19050" y="0"/>
                  </a:ln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90" name="1515 Forma libre"/>
            <p:cNvSpPr/>
            <p:nvPr/>
          </p:nvSpPr>
          <p:spPr>
            <a:xfrm>
              <a:off x="1838166" y="5347469"/>
              <a:ext cx="26193" cy="14288"/>
            </a:xfrm>
            <a:custGeom>
              <a:avLst/>
              <a:gdLst>
                <a:gd name="connsiteX0" fmla="*/ 0 w 26193"/>
                <a:gd name="connsiteY0" fmla="*/ 0 h 14288"/>
                <a:gd name="connsiteX1" fmla="*/ 26193 w 26193"/>
                <a:gd name="connsiteY1" fmla="*/ 14288 h 14288"/>
                <a:gd name="connsiteX2" fmla="*/ 0 w 26193"/>
                <a:gd name="connsiteY2" fmla="*/ 0 h 14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193" h="14288">
                  <a:moveTo>
                    <a:pt x="0" y="0"/>
                  </a:moveTo>
                  <a:cubicBezTo>
                    <a:pt x="11525" y="9220"/>
                    <a:pt x="11333" y="11317"/>
                    <a:pt x="26193" y="14288"/>
                  </a:cubicBez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91" name="1516 Forma libre"/>
            <p:cNvSpPr/>
            <p:nvPr/>
          </p:nvSpPr>
          <p:spPr>
            <a:xfrm>
              <a:off x="1852212" y="5290799"/>
              <a:ext cx="13286" cy="18618"/>
            </a:xfrm>
            <a:custGeom>
              <a:avLst/>
              <a:gdLst>
                <a:gd name="connsiteX0" fmla="*/ 241 w 13286"/>
                <a:gd name="connsiteY0" fmla="*/ 18570 h 18618"/>
                <a:gd name="connsiteX1" fmla="*/ 5004 w 13286"/>
                <a:gd name="connsiteY1" fmla="*/ 6664 h 18618"/>
                <a:gd name="connsiteX2" fmla="*/ 12147 w 13286"/>
                <a:gd name="connsiteY2" fmla="*/ 1902 h 18618"/>
                <a:gd name="connsiteX3" fmla="*/ 241 w 13286"/>
                <a:gd name="connsiteY3" fmla="*/ 18570 h 18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286" h="18618">
                  <a:moveTo>
                    <a:pt x="241" y="18570"/>
                  </a:moveTo>
                  <a:cubicBezTo>
                    <a:pt x="-949" y="19364"/>
                    <a:pt x="2519" y="10142"/>
                    <a:pt x="5004" y="6664"/>
                  </a:cubicBezTo>
                  <a:cubicBezTo>
                    <a:pt x="6667" y="4335"/>
                    <a:pt x="10630" y="4329"/>
                    <a:pt x="12147" y="1902"/>
                  </a:cubicBezTo>
                  <a:cubicBezTo>
                    <a:pt x="17663" y="-6924"/>
                    <a:pt x="1431" y="17776"/>
                    <a:pt x="241" y="1857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92" name="1517 Forma libre"/>
            <p:cNvSpPr/>
            <p:nvPr/>
          </p:nvSpPr>
          <p:spPr>
            <a:xfrm>
              <a:off x="1811972" y="5454626"/>
              <a:ext cx="66675" cy="16668"/>
            </a:xfrm>
            <a:custGeom>
              <a:avLst/>
              <a:gdLst>
                <a:gd name="connsiteX0" fmla="*/ 0 w 66675"/>
                <a:gd name="connsiteY0" fmla="*/ 9525 h 16668"/>
                <a:gd name="connsiteX1" fmla="*/ 26194 w 66675"/>
                <a:gd name="connsiteY1" fmla="*/ 2381 h 16668"/>
                <a:gd name="connsiteX2" fmla="*/ 33337 w 66675"/>
                <a:gd name="connsiteY2" fmla="*/ 0 h 16668"/>
                <a:gd name="connsiteX3" fmla="*/ 40481 w 66675"/>
                <a:gd name="connsiteY3" fmla="*/ 7143 h 16668"/>
                <a:gd name="connsiteX4" fmla="*/ 45244 w 66675"/>
                <a:gd name="connsiteY4" fmla="*/ 14287 h 16668"/>
                <a:gd name="connsiteX5" fmla="*/ 52387 w 66675"/>
                <a:gd name="connsiteY5" fmla="*/ 16668 h 16668"/>
                <a:gd name="connsiteX6" fmla="*/ 66675 w 66675"/>
                <a:gd name="connsiteY6" fmla="*/ 9525 h 16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675" h="16668">
                  <a:moveTo>
                    <a:pt x="0" y="9525"/>
                  </a:moveTo>
                  <a:cubicBezTo>
                    <a:pt x="16827" y="6158"/>
                    <a:pt x="8068" y="8422"/>
                    <a:pt x="26194" y="2381"/>
                  </a:cubicBezTo>
                  <a:lnTo>
                    <a:pt x="33337" y="0"/>
                  </a:lnTo>
                  <a:cubicBezTo>
                    <a:pt x="35718" y="2381"/>
                    <a:pt x="38325" y="4556"/>
                    <a:pt x="40481" y="7143"/>
                  </a:cubicBezTo>
                  <a:cubicBezTo>
                    <a:pt x="42313" y="9342"/>
                    <a:pt x="43009" y="12499"/>
                    <a:pt x="45244" y="14287"/>
                  </a:cubicBezTo>
                  <a:cubicBezTo>
                    <a:pt x="47204" y="15855"/>
                    <a:pt x="50006" y="15874"/>
                    <a:pt x="52387" y="16668"/>
                  </a:cubicBezTo>
                  <a:cubicBezTo>
                    <a:pt x="66034" y="13939"/>
                    <a:pt x="62484" y="17907"/>
                    <a:pt x="66675" y="9525"/>
                  </a:cubicBez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93" name="1518 Forma libre"/>
            <p:cNvSpPr/>
            <p:nvPr/>
          </p:nvSpPr>
          <p:spPr>
            <a:xfrm>
              <a:off x="1816633" y="5261744"/>
              <a:ext cx="28575" cy="14288"/>
            </a:xfrm>
            <a:custGeom>
              <a:avLst/>
              <a:gdLst>
                <a:gd name="connsiteX0" fmla="*/ 0 w 28575"/>
                <a:gd name="connsiteY0" fmla="*/ 0 h 14288"/>
                <a:gd name="connsiteX1" fmla="*/ 11906 w 28575"/>
                <a:gd name="connsiteY1" fmla="*/ 4763 h 14288"/>
                <a:gd name="connsiteX2" fmla="*/ 28575 w 28575"/>
                <a:gd name="connsiteY2" fmla="*/ 14288 h 14288"/>
                <a:gd name="connsiteX3" fmla="*/ 7143 w 28575"/>
                <a:gd name="connsiteY3" fmla="*/ 4763 h 14288"/>
                <a:gd name="connsiteX4" fmla="*/ 0 w 28575"/>
                <a:gd name="connsiteY4" fmla="*/ 2382 h 14288"/>
                <a:gd name="connsiteX5" fmla="*/ 0 w 28575"/>
                <a:gd name="connsiteY5" fmla="*/ 0 h 14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575" h="14288">
                  <a:moveTo>
                    <a:pt x="0" y="0"/>
                  </a:moveTo>
                  <a:cubicBezTo>
                    <a:pt x="3969" y="1588"/>
                    <a:pt x="8170" y="2687"/>
                    <a:pt x="11906" y="4763"/>
                  </a:cubicBezTo>
                  <a:cubicBezTo>
                    <a:pt x="33526" y="16775"/>
                    <a:pt x="11286" y="8526"/>
                    <a:pt x="28575" y="14288"/>
                  </a:cubicBezTo>
                  <a:cubicBezTo>
                    <a:pt x="17254" y="6740"/>
                    <a:pt x="24147" y="10430"/>
                    <a:pt x="7143" y="4763"/>
                  </a:cubicBezTo>
                  <a:lnTo>
                    <a:pt x="0" y="2382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94" name="1519 Forma libre"/>
            <p:cNvSpPr/>
            <p:nvPr/>
          </p:nvSpPr>
          <p:spPr>
            <a:xfrm>
              <a:off x="1811616" y="5347162"/>
              <a:ext cx="9915" cy="28952"/>
            </a:xfrm>
            <a:custGeom>
              <a:avLst/>
              <a:gdLst>
                <a:gd name="connsiteX0" fmla="*/ 356 w 9915"/>
                <a:gd name="connsiteY0" fmla="*/ 307 h 28952"/>
                <a:gd name="connsiteX1" fmla="*/ 2737 w 9915"/>
                <a:gd name="connsiteY1" fmla="*/ 14595 h 28952"/>
                <a:gd name="connsiteX2" fmla="*/ 7500 w 9915"/>
                <a:gd name="connsiteY2" fmla="*/ 21739 h 28952"/>
                <a:gd name="connsiteX3" fmla="*/ 9881 w 9915"/>
                <a:gd name="connsiteY3" fmla="*/ 28882 h 28952"/>
                <a:gd name="connsiteX4" fmla="*/ 356 w 9915"/>
                <a:gd name="connsiteY4" fmla="*/ 307 h 28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15" h="28952">
                  <a:moveTo>
                    <a:pt x="356" y="307"/>
                  </a:moveTo>
                  <a:cubicBezTo>
                    <a:pt x="-835" y="-2074"/>
                    <a:pt x="1210" y="10014"/>
                    <a:pt x="2737" y="14595"/>
                  </a:cubicBezTo>
                  <a:cubicBezTo>
                    <a:pt x="3642" y="17310"/>
                    <a:pt x="6220" y="19179"/>
                    <a:pt x="7500" y="21739"/>
                  </a:cubicBezTo>
                  <a:cubicBezTo>
                    <a:pt x="8622" y="23984"/>
                    <a:pt x="8949" y="26552"/>
                    <a:pt x="9881" y="28882"/>
                  </a:cubicBezTo>
                  <a:cubicBezTo>
                    <a:pt x="10540" y="30530"/>
                    <a:pt x="1547" y="2688"/>
                    <a:pt x="356" y="307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95" name="1520 Forma libre"/>
            <p:cNvSpPr/>
            <p:nvPr/>
          </p:nvSpPr>
          <p:spPr>
            <a:xfrm>
              <a:off x="1759584" y="5299844"/>
              <a:ext cx="2588" cy="30957"/>
            </a:xfrm>
            <a:custGeom>
              <a:avLst/>
              <a:gdLst>
                <a:gd name="connsiteX0" fmla="*/ 0 w 2588"/>
                <a:gd name="connsiteY0" fmla="*/ 0 h 30957"/>
                <a:gd name="connsiteX1" fmla="*/ 2382 w 2588"/>
                <a:gd name="connsiteY1" fmla="*/ 30957 h 30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88" h="30957">
                  <a:moveTo>
                    <a:pt x="0" y="0"/>
                  </a:moveTo>
                  <a:cubicBezTo>
                    <a:pt x="3628" y="18134"/>
                    <a:pt x="2382" y="7859"/>
                    <a:pt x="2382" y="30957"/>
                  </a:cubicBez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96" name="1521 Forma libre"/>
            <p:cNvSpPr/>
            <p:nvPr/>
          </p:nvSpPr>
          <p:spPr>
            <a:xfrm>
              <a:off x="1783397" y="5285557"/>
              <a:ext cx="28575" cy="28575"/>
            </a:xfrm>
            <a:custGeom>
              <a:avLst/>
              <a:gdLst>
                <a:gd name="connsiteX0" fmla="*/ 0 w 28575"/>
                <a:gd name="connsiteY0" fmla="*/ 0 h 28575"/>
                <a:gd name="connsiteX1" fmla="*/ 11906 w 28575"/>
                <a:gd name="connsiteY1" fmla="*/ 4762 h 28575"/>
                <a:gd name="connsiteX2" fmla="*/ 19050 w 28575"/>
                <a:gd name="connsiteY2" fmla="*/ 7144 h 28575"/>
                <a:gd name="connsiteX3" fmla="*/ 23812 w 28575"/>
                <a:gd name="connsiteY3" fmla="*/ 14287 h 28575"/>
                <a:gd name="connsiteX4" fmla="*/ 28575 w 28575"/>
                <a:gd name="connsiteY4" fmla="*/ 28575 h 28575"/>
                <a:gd name="connsiteX5" fmla="*/ 0 w 28575"/>
                <a:gd name="connsiteY5" fmla="*/ 0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575" h="28575">
                  <a:moveTo>
                    <a:pt x="0" y="0"/>
                  </a:moveTo>
                  <a:cubicBezTo>
                    <a:pt x="3969" y="1587"/>
                    <a:pt x="7904" y="3261"/>
                    <a:pt x="11906" y="4762"/>
                  </a:cubicBezTo>
                  <a:cubicBezTo>
                    <a:pt x="14256" y="5643"/>
                    <a:pt x="17090" y="5576"/>
                    <a:pt x="19050" y="7144"/>
                  </a:cubicBezTo>
                  <a:cubicBezTo>
                    <a:pt x="21285" y="8932"/>
                    <a:pt x="22650" y="11672"/>
                    <a:pt x="23812" y="14287"/>
                  </a:cubicBezTo>
                  <a:cubicBezTo>
                    <a:pt x="25851" y="18875"/>
                    <a:pt x="26987" y="23812"/>
                    <a:pt x="28575" y="28575"/>
                  </a:cubicBez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97" name="1522 Forma libre"/>
            <p:cNvSpPr/>
            <p:nvPr/>
          </p:nvSpPr>
          <p:spPr>
            <a:xfrm>
              <a:off x="1856998" y="5502251"/>
              <a:ext cx="4980" cy="26193"/>
            </a:xfrm>
            <a:custGeom>
              <a:avLst/>
              <a:gdLst>
                <a:gd name="connsiteX0" fmla="*/ 4980 w 4980"/>
                <a:gd name="connsiteY0" fmla="*/ 0 h 26193"/>
                <a:gd name="connsiteX1" fmla="*/ 218 w 4980"/>
                <a:gd name="connsiteY1" fmla="*/ 26193 h 26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80" h="26193">
                  <a:moveTo>
                    <a:pt x="4980" y="0"/>
                  </a:moveTo>
                  <a:cubicBezTo>
                    <a:pt x="-1551" y="16328"/>
                    <a:pt x="218" y="7632"/>
                    <a:pt x="218" y="26193"/>
                  </a:cubicBez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98" name="1523 Forma libre"/>
            <p:cNvSpPr/>
            <p:nvPr/>
          </p:nvSpPr>
          <p:spPr>
            <a:xfrm>
              <a:off x="1837764" y="5547327"/>
              <a:ext cx="32012" cy="9977"/>
            </a:xfrm>
            <a:custGeom>
              <a:avLst/>
              <a:gdLst>
                <a:gd name="connsiteX0" fmla="*/ 402 w 32012"/>
                <a:gd name="connsiteY0" fmla="*/ 167 h 9977"/>
                <a:gd name="connsiteX1" fmla="*/ 14689 w 32012"/>
                <a:gd name="connsiteY1" fmla="*/ 2549 h 9977"/>
                <a:gd name="connsiteX2" fmla="*/ 31358 w 32012"/>
                <a:gd name="connsiteY2" fmla="*/ 7311 h 9977"/>
                <a:gd name="connsiteX3" fmla="*/ 402 w 32012"/>
                <a:gd name="connsiteY3" fmla="*/ 167 h 9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012" h="9977">
                  <a:moveTo>
                    <a:pt x="402" y="167"/>
                  </a:moveTo>
                  <a:cubicBezTo>
                    <a:pt x="-2376" y="-627"/>
                    <a:pt x="9955" y="1602"/>
                    <a:pt x="14689" y="2549"/>
                  </a:cubicBezTo>
                  <a:cubicBezTo>
                    <a:pt x="22166" y="4045"/>
                    <a:pt x="24548" y="5041"/>
                    <a:pt x="31358" y="7311"/>
                  </a:cubicBezTo>
                  <a:cubicBezTo>
                    <a:pt x="37104" y="15932"/>
                    <a:pt x="3180" y="961"/>
                    <a:pt x="402" y="167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499" name="1524 Forma libre"/>
            <p:cNvSpPr/>
            <p:nvPr/>
          </p:nvSpPr>
          <p:spPr>
            <a:xfrm>
              <a:off x="1857193" y="5599882"/>
              <a:ext cx="4785" cy="21466"/>
            </a:xfrm>
            <a:custGeom>
              <a:avLst/>
              <a:gdLst>
                <a:gd name="connsiteX0" fmla="*/ 4785 w 4785"/>
                <a:gd name="connsiteY0" fmla="*/ 0 h 21466"/>
                <a:gd name="connsiteX1" fmla="*/ 23 w 4785"/>
                <a:gd name="connsiteY1" fmla="*/ 21431 h 21466"/>
                <a:gd name="connsiteX2" fmla="*/ 4785 w 4785"/>
                <a:gd name="connsiteY2" fmla="*/ 0 h 21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85" h="21466">
                  <a:moveTo>
                    <a:pt x="4785" y="0"/>
                  </a:moveTo>
                  <a:cubicBezTo>
                    <a:pt x="4785" y="0"/>
                    <a:pt x="1368" y="18070"/>
                    <a:pt x="23" y="21431"/>
                  </a:cubicBezTo>
                  <a:cubicBezTo>
                    <a:pt x="-394" y="22473"/>
                    <a:pt x="4785" y="0"/>
                    <a:pt x="4785" y="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00" name="1525 Forma libre"/>
            <p:cNvSpPr/>
            <p:nvPr/>
          </p:nvSpPr>
          <p:spPr>
            <a:xfrm>
              <a:off x="1735635" y="5345076"/>
              <a:ext cx="17691" cy="14595"/>
            </a:xfrm>
            <a:custGeom>
              <a:avLst/>
              <a:gdLst>
                <a:gd name="connsiteX0" fmla="*/ 137 w 17691"/>
                <a:gd name="connsiteY0" fmla="*/ 12 h 14595"/>
                <a:gd name="connsiteX1" fmla="*/ 9662 w 17691"/>
                <a:gd name="connsiteY1" fmla="*/ 11918 h 14595"/>
                <a:gd name="connsiteX2" fmla="*/ 16806 w 17691"/>
                <a:gd name="connsiteY2" fmla="*/ 14300 h 14595"/>
                <a:gd name="connsiteX3" fmla="*/ 137 w 17691"/>
                <a:gd name="connsiteY3" fmla="*/ 12 h 14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691" h="14595">
                  <a:moveTo>
                    <a:pt x="137" y="12"/>
                  </a:moveTo>
                  <a:cubicBezTo>
                    <a:pt x="-1054" y="-385"/>
                    <a:pt x="5803" y="8610"/>
                    <a:pt x="9662" y="11918"/>
                  </a:cubicBezTo>
                  <a:cubicBezTo>
                    <a:pt x="11568" y="13552"/>
                    <a:pt x="14561" y="13177"/>
                    <a:pt x="16806" y="14300"/>
                  </a:cubicBezTo>
                  <a:cubicBezTo>
                    <a:pt x="22189" y="16992"/>
                    <a:pt x="1328" y="409"/>
                    <a:pt x="137" y="12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01" name="1526 Forma libre"/>
            <p:cNvSpPr/>
            <p:nvPr/>
          </p:nvSpPr>
          <p:spPr>
            <a:xfrm>
              <a:off x="1747299" y="5253730"/>
              <a:ext cx="2763" cy="26775"/>
            </a:xfrm>
            <a:custGeom>
              <a:avLst/>
              <a:gdLst>
                <a:gd name="connsiteX0" fmla="*/ 2760 w 2763"/>
                <a:gd name="connsiteY0" fmla="*/ 0 h 26775"/>
                <a:gd name="connsiteX1" fmla="*/ 379 w 2763"/>
                <a:gd name="connsiteY1" fmla="*/ 26194 h 26775"/>
                <a:gd name="connsiteX2" fmla="*/ 2760 w 2763"/>
                <a:gd name="connsiteY2" fmla="*/ 0 h 26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63" h="26775">
                  <a:moveTo>
                    <a:pt x="2760" y="0"/>
                  </a:moveTo>
                  <a:cubicBezTo>
                    <a:pt x="2760" y="0"/>
                    <a:pt x="2957" y="17814"/>
                    <a:pt x="379" y="26194"/>
                  </a:cubicBezTo>
                  <a:cubicBezTo>
                    <a:pt x="-1222" y="31396"/>
                    <a:pt x="2760" y="0"/>
                    <a:pt x="2760" y="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02" name="1527 Forma libre"/>
            <p:cNvSpPr/>
            <p:nvPr/>
          </p:nvSpPr>
          <p:spPr>
            <a:xfrm>
              <a:off x="1768959" y="5375912"/>
              <a:ext cx="16867" cy="16902"/>
            </a:xfrm>
            <a:custGeom>
              <a:avLst/>
              <a:gdLst>
                <a:gd name="connsiteX0" fmla="*/ 16819 w 16867"/>
                <a:gd name="connsiteY0" fmla="*/ 132 h 16902"/>
                <a:gd name="connsiteX1" fmla="*/ 4913 w 16867"/>
                <a:gd name="connsiteY1" fmla="*/ 9657 h 16902"/>
                <a:gd name="connsiteX2" fmla="*/ 150 w 16867"/>
                <a:gd name="connsiteY2" fmla="*/ 16801 h 16902"/>
                <a:gd name="connsiteX3" fmla="*/ 16819 w 16867"/>
                <a:gd name="connsiteY3" fmla="*/ 132 h 16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867" h="16902">
                  <a:moveTo>
                    <a:pt x="16819" y="132"/>
                  </a:moveTo>
                  <a:cubicBezTo>
                    <a:pt x="17613" y="-1059"/>
                    <a:pt x="8507" y="6063"/>
                    <a:pt x="4913" y="9657"/>
                  </a:cubicBezTo>
                  <a:cubicBezTo>
                    <a:pt x="2889" y="11681"/>
                    <a:pt x="2385" y="15013"/>
                    <a:pt x="150" y="16801"/>
                  </a:cubicBezTo>
                  <a:cubicBezTo>
                    <a:pt x="-1810" y="18369"/>
                    <a:pt x="16025" y="1323"/>
                    <a:pt x="16819" y="132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03" name="1528 Forma libre"/>
            <p:cNvSpPr/>
            <p:nvPr/>
          </p:nvSpPr>
          <p:spPr>
            <a:xfrm>
              <a:off x="1800066" y="5490344"/>
              <a:ext cx="15081" cy="12961"/>
            </a:xfrm>
            <a:custGeom>
              <a:avLst/>
              <a:gdLst>
                <a:gd name="connsiteX0" fmla="*/ 0 w 15081"/>
                <a:gd name="connsiteY0" fmla="*/ 0 h 12961"/>
                <a:gd name="connsiteX1" fmla="*/ 11906 w 15081"/>
                <a:gd name="connsiteY1" fmla="*/ 9525 h 12961"/>
                <a:gd name="connsiteX2" fmla="*/ 0 w 15081"/>
                <a:gd name="connsiteY2" fmla="*/ 0 h 12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081" h="12961">
                  <a:moveTo>
                    <a:pt x="0" y="0"/>
                  </a:moveTo>
                  <a:cubicBezTo>
                    <a:pt x="0" y="0"/>
                    <a:pt x="8312" y="5931"/>
                    <a:pt x="11906" y="9525"/>
                  </a:cubicBezTo>
                  <a:cubicBezTo>
                    <a:pt x="23399" y="21019"/>
                    <a:pt x="0" y="0"/>
                    <a:pt x="0" y="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04" name="1529 Forma libre"/>
            <p:cNvSpPr/>
            <p:nvPr/>
          </p:nvSpPr>
          <p:spPr>
            <a:xfrm>
              <a:off x="1800066" y="5409382"/>
              <a:ext cx="33337" cy="0"/>
            </a:xfrm>
            <a:custGeom>
              <a:avLst/>
              <a:gdLst>
                <a:gd name="connsiteX0" fmla="*/ 0 w 33337"/>
                <a:gd name="connsiteY0" fmla="*/ 0 h 0"/>
                <a:gd name="connsiteX1" fmla="*/ 33337 w 33337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337">
                  <a:moveTo>
                    <a:pt x="0" y="0"/>
                  </a:moveTo>
                  <a:lnTo>
                    <a:pt x="33337" y="0"/>
                  </a:ln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05" name="1530 Forma libre"/>
            <p:cNvSpPr/>
            <p:nvPr/>
          </p:nvSpPr>
          <p:spPr>
            <a:xfrm>
              <a:off x="1773872" y="5428432"/>
              <a:ext cx="2844" cy="42862"/>
            </a:xfrm>
            <a:custGeom>
              <a:avLst/>
              <a:gdLst>
                <a:gd name="connsiteX0" fmla="*/ 0 w 2844"/>
                <a:gd name="connsiteY0" fmla="*/ 0 h 42862"/>
                <a:gd name="connsiteX1" fmla="*/ 2381 w 2844"/>
                <a:gd name="connsiteY1" fmla="*/ 42862 h 42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44" h="42862">
                  <a:moveTo>
                    <a:pt x="0" y="0"/>
                  </a:moveTo>
                  <a:cubicBezTo>
                    <a:pt x="4404" y="22024"/>
                    <a:pt x="2381" y="7859"/>
                    <a:pt x="2381" y="42862"/>
                  </a:cubicBez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06" name="1531 Forma libre"/>
            <p:cNvSpPr/>
            <p:nvPr/>
          </p:nvSpPr>
          <p:spPr>
            <a:xfrm>
              <a:off x="1778634" y="5537969"/>
              <a:ext cx="16669" cy="2382"/>
            </a:xfrm>
            <a:custGeom>
              <a:avLst/>
              <a:gdLst>
                <a:gd name="connsiteX0" fmla="*/ 0 w 16669"/>
                <a:gd name="connsiteY0" fmla="*/ 2382 h 2382"/>
                <a:gd name="connsiteX1" fmla="*/ 16669 w 16669"/>
                <a:gd name="connsiteY1" fmla="*/ 0 h 2382"/>
                <a:gd name="connsiteX2" fmla="*/ 0 w 16669"/>
                <a:gd name="connsiteY2" fmla="*/ 2382 h 2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669" h="2382">
                  <a:moveTo>
                    <a:pt x="0" y="2382"/>
                  </a:moveTo>
                  <a:cubicBezTo>
                    <a:pt x="0" y="2382"/>
                    <a:pt x="11458" y="2084"/>
                    <a:pt x="16669" y="0"/>
                  </a:cubicBezTo>
                  <a:cubicBezTo>
                    <a:pt x="16674" y="-2"/>
                    <a:pt x="0" y="2382"/>
                    <a:pt x="0" y="2382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07" name="1532 Forma libre"/>
            <p:cNvSpPr/>
            <p:nvPr/>
          </p:nvSpPr>
          <p:spPr>
            <a:xfrm>
              <a:off x="1763857" y="5490197"/>
              <a:ext cx="10015" cy="28748"/>
            </a:xfrm>
            <a:custGeom>
              <a:avLst/>
              <a:gdLst>
                <a:gd name="connsiteX0" fmla="*/ 490 w 10015"/>
                <a:gd name="connsiteY0" fmla="*/ 28722 h 28748"/>
                <a:gd name="connsiteX1" fmla="*/ 2871 w 10015"/>
                <a:gd name="connsiteY1" fmla="*/ 4910 h 28748"/>
                <a:gd name="connsiteX2" fmla="*/ 10015 w 10015"/>
                <a:gd name="connsiteY2" fmla="*/ 147 h 28748"/>
                <a:gd name="connsiteX3" fmla="*/ 490 w 10015"/>
                <a:gd name="connsiteY3" fmla="*/ 28722 h 28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15" h="28748">
                  <a:moveTo>
                    <a:pt x="490" y="28722"/>
                  </a:moveTo>
                  <a:cubicBezTo>
                    <a:pt x="-701" y="29516"/>
                    <a:pt x="348" y="12478"/>
                    <a:pt x="2871" y="4910"/>
                  </a:cubicBezTo>
                  <a:cubicBezTo>
                    <a:pt x="3776" y="2195"/>
                    <a:pt x="10015" y="3009"/>
                    <a:pt x="10015" y="147"/>
                  </a:cubicBezTo>
                  <a:cubicBezTo>
                    <a:pt x="10015" y="-2363"/>
                    <a:pt x="1681" y="27928"/>
                    <a:pt x="490" y="28722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08" name="1533 Forma libre"/>
            <p:cNvSpPr/>
            <p:nvPr/>
          </p:nvSpPr>
          <p:spPr>
            <a:xfrm>
              <a:off x="1809483" y="5566524"/>
              <a:ext cx="21240" cy="11597"/>
            </a:xfrm>
            <a:custGeom>
              <a:avLst/>
              <a:gdLst>
                <a:gd name="connsiteX0" fmla="*/ 108 w 21240"/>
                <a:gd name="connsiteY0" fmla="*/ 20 h 11597"/>
                <a:gd name="connsiteX1" fmla="*/ 12014 w 21240"/>
                <a:gd name="connsiteY1" fmla="*/ 7164 h 11597"/>
                <a:gd name="connsiteX2" fmla="*/ 19158 w 21240"/>
                <a:gd name="connsiteY2" fmla="*/ 9545 h 11597"/>
                <a:gd name="connsiteX3" fmla="*/ 108 w 21240"/>
                <a:gd name="connsiteY3" fmla="*/ 20 h 11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240" h="11597">
                  <a:moveTo>
                    <a:pt x="108" y="20"/>
                  </a:moveTo>
                  <a:cubicBezTo>
                    <a:pt x="-1083" y="-377"/>
                    <a:pt x="7874" y="5094"/>
                    <a:pt x="12014" y="7164"/>
                  </a:cubicBezTo>
                  <a:cubicBezTo>
                    <a:pt x="14259" y="8287"/>
                    <a:pt x="17198" y="7977"/>
                    <a:pt x="19158" y="9545"/>
                  </a:cubicBezTo>
                  <a:cubicBezTo>
                    <a:pt x="28913" y="17349"/>
                    <a:pt x="1299" y="417"/>
                    <a:pt x="108" y="2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09" name="1534 Forma libre"/>
            <p:cNvSpPr/>
            <p:nvPr/>
          </p:nvSpPr>
          <p:spPr>
            <a:xfrm>
              <a:off x="1797684" y="5604644"/>
              <a:ext cx="9373" cy="13142"/>
            </a:xfrm>
            <a:custGeom>
              <a:avLst/>
              <a:gdLst>
                <a:gd name="connsiteX0" fmla="*/ 0 w 9373"/>
                <a:gd name="connsiteY0" fmla="*/ 0 h 13142"/>
                <a:gd name="connsiteX1" fmla="*/ 7144 w 9373"/>
                <a:gd name="connsiteY1" fmla="*/ 11907 h 13142"/>
                <a:gd name="connsiteX2" fmla="*/ 0 w 9373"/>
                <a:gd name="connsiteY2" fmla="*/ 0 h 13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373" h="13142">
                  <a:moveTo>
                    <a:pt x="0" y="0"/>
                  </a:moveTo>
                  <a:cubicBezTo>
                    <a:pt x="0" y="0"/>
                    <a:pt x="3490" y="9065"/>
                    <a:pt x="7144" y="11907"/>
                  </a:cubicBezTo>
                  <a:cubicBezTo>
                    <a:pt x="14880" y="17924"/>
                    <a:pt x="0" y="0"/>
                    <a:pt x="0" y="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10" name="1535 Forma libre"/>
            <p:cNvSpPr/>
            <p:nvPr/>
          </p:nvSpPr>
          <p:spPr>
            <a:xfrm>
              <a:off x="1738153" y="5383188"/>
              <a:ext cx="5329" cy="29694"/>
            </a:xfrm>
            <a:custGeom>
              <a:avLst/>
              <a:gdLst>
                <a:gd name="connsiteX0" fmla="*/ 0 w 5329"/>
                <a:gd name="connsiteY0" fmla="*/ 0 h 29694"/>
                <a:gd name="connsiteX1" fmla="*/ 4763 w 5329"/>
                <a:gd name="connsiteY1" fmla="*/ 28575 h 29694"/>
                <a:gd name="connsiteX2" fmla="*/ 0 w 5329"/>
                <a:gd name="connsiteY2" fmla="*/ 0 h 29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29" h="29694">
                  <a:moveTo>
                    <a:pt x="0" y="0"/>
                  </a:moveTo>
                  <a:cubicBezTo>
                    <a:pt x="0" y="0"/>
                    <a:pt x="1710" y="19414"/>
                    <a:pt x="4763" y="28575"/>
                  </a:cubicBezTo>
                  <a:cubicBezTo>
                    <a:pt x="7395" y="36472"/>
                    <a:pt x="0" y="0"/>
                    <a:pt x="0" y="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11" name="1536 Forma libre"/>
            <p:cNvSpPr/>
            <p:nvPr/>
          </p:nvSpPr>
          <p:spPr>
            <a:xfrm>
              <a:off x="1734816" y="5447482"/>
              <a:ext cx="5718" cy="45244"/>
            </a:xfrm>
            <a:custGeom>
              <a:avLst/>
              <a:gdLst>
                <a:gd name="connsiteX0" fmla="*/ 5718 w 5718"/>
                <a:gd name="connsiteY0" fmla="*/ 0 h 45244"/>
                <a:gd name="connsiteX1" fmla="*/ 956 w 5718"/>
                <a:gd name="connsiteY1" fmla="*/ 45244 h 45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18" h="45244">
                  <a:moveTo>
                    <a:pt x="5718" y="0"/>
                  </a:moveTo>
                  <a:cubicBezTo>
                    <a:pt x="-3171" y="22224"/>
                    <a:pt x="956" y="7632"/>
                    <a:pt x="956" y="45244"/>
                  </a:cubicBez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12" name="1537 Forma libre"/>
            <p:cNvSpPr/>
            <p:nvPr/>
          </p:nvSpPr>
          <p:spPr>
            <a:xfrm>
              <a:off x="1735328" y="5548837"/>
              <a:ext cx="29695" cy="22789"/>
            </a:xfrm>
            <a:custGeom>
              <a:avLst/>
              <a:gdLst>
                <a:gd name="connsiteX0" fmla="*/ 444 w 29695"/>
                <a:gd name="connsiteY0" fmla="*/ 1039 h 22789"/>
                <a:gd name="connsiteX1" fmla="*/ 12350 w 29695"/>
                <a:gd name="connsiteY1" fmla="*/ 3420 h 22789"/>
                <a:gd name="connsiteX2" fmla="*/ 26638 w 29695"/>
                <a:gd name="connsiteY2" fmla="*/ 12945 h 22789"/>
                <a:gd name="connsiteX3" fmla="*/ 29019 w 29695"/>
                <a:gd name="connsiteY3" fmla="*/ 20089 h 22789"/>
                <a:gd name="connsiteX4" fmla="*/ 444 w 29695"/>
                <a:gd name="connsiteY4" fmla="*/ 1039 h 22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695" h="22789">
                  <a:moveTo>
                    <a:pt x="444" y="1039"/>
                  </a:moveTo>
                  <a:cubicBezTo>
                    <a:pt x="-2334" y="-1739"/>
                    <a:pt x="8666" y="1745"/>
                    <a:pt x="12350" y="3420"/>
                  </a:cubicBezTo>
                  <a:cubicBezTo>
                    <a:pt x="17561" y="5789"/>
                    <a:pt x="26638" y="12945"/>
                    <a:pt x="26638" y="12945"/>
                  </a:cubicBezTo>
                  <a:cubicBezTo>
                    <a:pt x="27432" y="15326"/>
                    <a:pt x="27897" y="17844"/>
                    <a:pt x="29019" y="20089"/>
                  </a:cubicBezTo>
                  <a:cubicBezTo>
                    <a:pt x="34662" y="31375"/>
                    <a:pt x="3222" y="3817"/>
                    <a:pt x="444" y="1039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13" name="1538 Forma libre"/>
            <p:cNvSpPr/>
            <p:nvPr/>
          </p:nvSpPr>
          <p:spPr>
            <a:xfrm>
              <a:off x="1740317" y="5601921"/>
              <a:ext cx="19279" cy="26615"/>
            </a:xfrm>
            <a:custGeom>
              <a:avLst/>
              <a:gdLst>
                <a:gd name="connsiteX0" fmla="*/ 217 w 19279"/>
                <a:gd name="connsiteY0" fmla="*/ 342 h 26615"/>
                <a:gd name="connsiteX1" fmla="*/ 9742 w 19279"/>
                <a:gd name="connsiteY1" fmla="*/ 12248 h 26615"/>
                <a:gd name="connsiteX2" fmla="*/ 16886 w 19279"/>
                <a:gd name="connsiteY2" fmla="*/ 17011 h 26615"/>
                <a:gd name="connsiteX3" fmla="*/ 19267 w 19279"/>
                <a:gd name="connsiteY3" fmla="*/ 26536 h 26615"/>
                <a:gd name="connsiteX4" fmla="*/ 217 w 19279"/>
                <a:gd name="connsiteY4" fmla="*/ 342 h 26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79" h="26615">
                  <a:moveTo>
                    <a:pt x="217" y="342"/>
                  </a:moveTo>
                  <a:cubicBezTo>
                    <a:pt x="-1370" y="-2039"/>
                    <a:pt x="6148" y="8654"/>
                    <a:pt x="9742" y="12248"/>
                  </a:cubicBezTo>
                  <a:cubicBezTo>
                    <a:pt x="11766" y="14272"/>
                    <a:pt x="15298" y="14630"/>
                    <a:pt x="16886" y="17011"/>
                  </a:cubicBezTo>
                  <a:cubicBezTo>
                    <a:pt x="18701" y="19734"/>
                    <a:pt x="18232" y="23431"/>
                    <a:pt x="19267" y="26536"/>
                  </a:cubicBezTo>
                  <a:cubicBezTo>
                    <a:pt x="19828" y="28220"/>
                    <a:pt x="1804" y="2723"/>
                    <a:pt x="217" y="342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14" name="1539 Forma libre"/>
            <p:cNvSpPr/>
            <p:nvPr/>
          </p:nvSpPr>
          <p:spPr>
            <a:xfrm>
              <a:off x="1704606" y="5388747"/>
              <a:ext cx="19050" cy="54769"/>
            </a:xfrm>
            <a:custGeom>
              <a:avLst/>
              <a:gdLst>
                <a:gd name="connsiteX0" fmla="*/ 0 w 19050"/>
                <a:gd name="connsiteY0" fmla="*/ 54769 h 54769"/>
                <a:gd name="connsiteX1" fmla="*/ 4762 w 19050"/>
                <a:gd name="connsiteY1" fmla="*/ 30956 h 54769"/>
                <a:gd name="connsiteX2" fmla="*/ 14287 w 19050"/>
                <a:gd name="connsiteY2" fmla="*/ 16669 h 54769"/>
                <a:gd name="connsiteX3" fmla="*/ 19050 w 19050"/>
                <a:gd name="connsiteY3" fmla="*/ 9525 h 54769"/>
                <a:gd name="connsiteX4" fmla="*/ 19050 w 19050"/>
                <a:gd name="connsiteY4" fmla="*/ 0 h 54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54769">
                  <a:moveTo>
                    <a:pt x="0" y="54769"/>
                  </a:moveTo>
                  <a:cubicBezTo>
                    <a:pt x="1587" y="46831"/>
                    <a:pt x="272" y="37691"/>
                    <a:pt x="4762" y="30956"/>
                  </a:cubicBezTo>
                  <a:lnTo>
                    <a:pt x="14287" y="16669"/>
                  </a:lnTo>
                  <a:cubicBezTo>
                    <a:pt x="15875" y="14288"/>
                    <a:pt x="19050" y="12387"/>
                    <a:pt x="19050" y="9525"/>
                  </a:cubicBezTo>
                  <a:lnTo>
                    <a:pt x="19050" y="0"/>
                  </a:ln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15" name="1540 Forma libre"/>
            <p:cNvSpPr/>
            <p:nvPr/>
          </p:nvSpPr>
          <p:spPr>
            <a:xfrm>
              <a:off x="1692700" y="5355409"/>
              <a:ext cx="26193" cy="14288"/>
            </a:xfrm>
            <a:custGeom>
              <a:avLst/>
              <a:gdLst>
                <a:gd name="connsiteX0" fmla="*/ 0 w 26193"/>
                <a:gd name="connsiteY0" fmla="*/ 0 h 14288"/>
                <a:gd name="connsiteX1" fmla="*/ 26193 w 26193"/>
                <a:gd name="connsiteY1" fmla="*/ 14288 h 14288"/>
                <a:gd name="connsiteX2" fmla="*/ 0 w 26193"/>
                <a:gd name="connsiteY2" fmla="*/ 0 h 14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193" h="14288">
                  <a:moveTo>
                    <a:pt x="0" y="0"/>
                  </a:moveTo>
                  <a:cubicBezTo>
                    <a:pt x="11525" y="9220"/>
                    <a:pt x="11333" y="11317"/>
                    <a:pt x="26193" y="14288"/>
                  </a:cubicBez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16" name="1541 Forma libre"/>
            <p:cNvSpPr/>
            <p:nvPr/>
          </p:nvSpPr>
          <p:spPr>
            <a:xfrm>
              <a:off x="1706746" y="5298739"/>
              <a:ext cx="13286" cy="18618"/>
            </a:xfrm>
            <a:custGeom>
              <a:avLst/>
              <a:gdLst>
                <a:gd name="connsiteX0" fmla="*/ 241 w 13286"/>
                <a:gd name="connsiteY0" fmla="*/ 18570 h 18618"/>
                <a:gd name="connsiteX1" fmla="*/ 5004 w 13286"/>
                <a:gd name="connsiteY1" fmla="*/ 6664 h 18618"/>
                <a:gd name="connsiteX2" fmla="*/ 12147 w 13286"/>
                <a:gd name="connsiteY2" fmla="*/ 1902 h 18618"/>
                <a:gd name="connsiteX3" fmla="*/ 241 w 13286"/>
                <a:gd name="connsiteY3" fmla="*/ 18570 h 18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286" h="18618">
                  <a:moveTo>
                    <a:pt x="241" y="18570"/>
                  </a:moveTo>
                  <a:cubicBezTo>
                    <a:pt x="-949" y="19364"/>
                    <a:pt x="2519" y="10142"/>
                    <a:pt x="5004" y="6664"/>
                  </a:cubicBezTo>
                  <a:cubicBezTo>
                    <a:pt x="6667" y="4335"/>
                    <a:pt x="10630" y="4329"/>
                    <a:pt x="12147" y="1902"/>
                  </a:cubicBezTo>
                  <a:cubicBezTo>
                    <a:pt x="17663" y="-6924"/>
                    <a:pt x="1431" y="17776"/>
                    <a:pt x="241" y="1857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17" name="1542 Forma libre"/>
            <p:cNvSpPr/>
            <p:nvPr/>
          </p:nvSpPr>
          <p:spPr>
            <a:xfrm>
              <a:off x="1666506" y="5462566"/>
              <a:ext cx="66675" cy="16668"/>
            </a:xfrm>
            <a:custGeom>
              <a:avLst/>
              <a:gdLst>
                <a:gd name="connsiteX0" fmla="*/ 0 w 66675"/>
                <a:gd name="connsiteY0" fmla="*/ 9525 h 16668"/>
                <a:gd name="connsiteX1" fmla="*/ 26194 w 66675"/>
                <a:gd name="connsiteY1" fmla="*/ 2381 h 16668"/>
                <a:gd name="connsiteX2" fmla="*/ 33337 w 66675"/>
                <a:gd name="connsiteY2" fmla="*/ 0 h 16668"/>
                <a:gd name="connsiteX3" fmla="*/ 40481 w 66675"/>
                <a:gd name="connsiteY3" fmla="*/ 7143 h 16668"/>
                <a:gd name="connsiteX4" fmla="*/ 45244 w 66675"/>
                <a:gd name="connsiteY4" fmla="*/ 14287 h 16668"/>
                <a:gd name="connsiteX5" fmla="*/ 52387 w 66675"/>
                <a:gd name="connsiteY5" fmla="*/ 16668 h 16668"/>
                <a:gd name="connsiteX6" fmla="*/ 66675 w 66675"/>
                <a:gd name="connsiteY6" fmla="*/ 9525 h 16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675" h="16668">
                  <a:moveTo>
                    <a:pt x="0" y="9525"/>
                  </a:moveTo>
                  <a:cubicBezTo>
                    <a:pt x="16827" y="6158"/>
                    <a:pt x="8068" y="8422"/>
                    <a:pt x="26194" y="2381"/>
                  </a:cubicBezTo>
                  <a:lnTo>
                    <a:pt x="33337" y="0"/>
                  </a:lnTo>
                  <a:cubicBezTo>
                    <a:pt x="35718" y="2381"/>
                    <a:pt x="38325" y="4556"/>
                    <a:pt x="40481" y="7143"/>
                  </a:cubicBezTo>
                  <a:cubicBezTo>
                    <a:pt x="42313" y="9342"/>
                    <a:pt x="43009" y="12499"/>
                    <a:pt x="45244" y="14287"/>
                  </a:cubicBezTo>
                  <a:cubicBezTo>
                    <a:pt x="47204" y="15855"/>
                    <a:pt x="50006" y="15874"/>
                    <a:pt x="52387" y="16668"/>
                  </a:cubicBezTo>
                  <a:cubicBezTo>
                    <a:pt x="66034" y="13939"/>
                    <a:pt x="62484" y="17907"/>
                    <a:pt x="66675" y="9525"/>
                  </a:cubicBez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18" name="1543 Forma libre"/>
            <p:cNvSpPr/>
            <p:nvPr/>
          </p:nvSpPr>
          <p:spPr>
            <a:xfrm>
              <a:off x="1671167" y="5269684"/>
              <a:ext cx="28575" cy="14288"/>
            </a:xfrm>
            <a:custGeom>
              <a:avLst/>
              <a:gdLst>
                <a:gd name="connsiteX0" fmla="*/ 0 w 28575"/>
                <a:gd name="connsiteY0" fmla="*/ 0 h 14288"/>
                <a:gd name="connsiteX1" fmla="*/ 11906 w 28575"/>
                <a:gd name="connsiteY1" fmla="*/ 4763 h 14288"/>
                <a:gd name="connsiteX2" fmla="*/ 28575 w 28575"/>
                <a:gd name="connsiteY2" fmla="*/ 14288 h 14288"/>
                <a:gd name="connsiteX3" fmla="*/ 7143 w 28575"/>
                <a:gd name="connsiteY3" fmla="*/ 4763 h 14288"/>
                <a:gd name="connsiteX4" fmla="*/ 0 w 28575"/>
                <a:gd name="connsiteY4" fmla="*/ 2382 h 14288"/>
                <a:gd name="connsiteX5" fmla="*/ 0 w 28575"/>
                <a:gd name="connsiteY5" fmla="*/ 0 h 14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575" h="14288">
                  <a:moveTo>
                    <a:pt x="0" y="0"/>
                  </a:moveTo>
                  <a:cubicBezTo>
                    <a:pt x="3969" y="1588"/>
                    <a:pt x="8170" y="2687"/>
                    <a:pt x="11906" y="4763"/>
                  </a:cubicBezTo>
                  <a:cubicBezTo>
                    <a:pt x="33526" y="16775"/>
                    <a:pt x="11286" y="8526"/>
                    <a:pt x="28575" y="14288"/>
                  </a:cubicBezTo>
                  <a:cubicBezTo>
                    <a:pt x="17254" y="6740"/>
                    <a:pt x="24147" y="10430"/>
                    <a:pt x="7143" y="4763"/>
                  </a:cubicBezTo>
                  <a:lnTo>
                    <a:pt x="0" y="2382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19" name="1544 Forma libre"/>
            <p:cNvSpPr/>
            <p:nvPr/>
          </p:nvSpPr>
          <p:spPr>
            <a:xfrm>
              <a:off x="1666150" y="5355102"/>
              <a:ext cx="9915" cy="28952"/>
            </a:xfrm>
            <a:custGeom>
              <a:avLst/>
              <a:gdLst>
                <a:gd name="connsiteX0" fmla="*/ 356 w 9915"/>
                <a:gd name="connsiteY0" fmla="*/ 307 h 28952"/>
                <a:gd name="connsiteX1" fmla="*/ 2737 w 9915"/>
                <a:gd name="connsiteY1" fmla="*/ 14595 h 28952"/>
                <a:gd name="connsiteX2" fmla="*/ 7500 w 9915"/>
                <a:gd name="connsiteY2" fmla="*/ 21739 h 28952"/>
                <a:gd name="connsiteX3" fmla="*/ 9881 w 9915"/>
                <a:gd name="connsiteY3" fmla="*/ 28882 h 28952"/>
                <a:gd name="connsiteX4" fmla="*/ 356 w 9915"/>
                <a:gd name="connsiteY4" fmla="*/ 307 h 28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15" h="28952">
                  <a:moveTo>
                    <a:pt x="356" y="307"/>
                  </a:moveTo>
                  <a:cubicBezTo>
                    <a:pt x="-835" y="-2074"/>
                    <a:pt x="1210" y="10014"/>
                    <a:pt x="2737" y="14595"/>
                  </a:cubicBezTo>
                  <a:cubicBezTo>
                    <a:pt x="3642" y="17310"/>
                    <a:pt x="6220" y="19179"/>
                    <a:pt x="7500" y="21739"/>
                  </a:cubicBezTo>
                  <a:cubicBezTo>
                    <a:pt x="8622" y="23984"/>
                    <a:pt x="8949" y="26552"/>
                    <a:pt x="9881" y="28882"/>
                  </a:cubicBezTo>
                  <a:cubicBezTo>
                    <a:pt x="10540" y="30530"/>
                    <a:pt x="1547" y="2688"/>
                    <a:pt x="356" y="307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20" name="1545 Forma libre"/>
            <p:cNvSpPr/>
            <p:nvPr/>
          </p:nvSpPr>
          <p:spPr>
            <a:xfrm>
              <a:off x="1614118" y="5307784"/>
              <a:ext cx="2588" cy="30957"/>
            </a:xfrm>
            <a:custGeom>
              <a:avLst/>
              <a:gdLst>
                <a:gd name="connsiteX0" fmla="*/ 0 w 2588"/>
                <a:gd name="connsiteY0" fmla="*/ 0 h 30957"/>
                <a:gd name="connsiteX1" fmla="*/ 2382 w 2588"/>
                <a:gd name="connsiteY1" fmla="*/ 30957 h 30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88" h="30957">
                  <a:moveTo>
                    <a:pt x="0" y="0"/>
                  </a:moveTo>
                  <a:cubicBezTo>
                    <a:pt x="3628" y="18134"/>
                    <a:pt x="2382" y="7859"/>
                    <a:pt x="2382" y="30957"/>
                  </a:cubicBez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21" name="1546 Forma libre"/>
            <p:cNvSpPr/>
            <p:nvPr/>
          </p:nvSpPr>
          <p:spPr>
            <a:xfrm>
              <a:off x="1637931" y="5293497"/>
              <a:ext cx="28575" cy="28575"/>
            </a:xfrm>
            <a:custGeom>
              <a:avLst/>
              <a:gdLst>
                <a:gd name="connsiteX0" fmla="*/ 0 w 28575"/>
                <a:gd name="connsiteY0" fmla="*/ 0 h 28575"/>
                <a:gd name="connsiteX1" fmla="*/ 11906 w 28575"/>
                <a:gd name="connsiteY1" fmla="*/ 4762 h 28575"/>
                <a:gd name="connsiteX2" fmla="*/ 19050 w 28575"/>
                <a:gd name="connsiteY2" fmla="*/ 7144 h 28575"/>
                <a:gd name="connsiteX3" fmla="*/ 23812 w 28575"/>
                <a:gd name="connsiteY3" fmla="*/ 14287 h 28575"/>
                <a:gd name="connsiteX4" fmla="*/ 28575 w 28575"/>
                <a:gd name="connsiteY4" fmla="*/ 28575 h 28575"/>
                <a:gd name="connsiteX5" fmla="*/ 0 w 28575"/>
                <a:gd name="connsiteY5" fmla="*/ 0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575" h="28575">
                  <a:moveTo>
                    <a:pt x="0" y="0"/>
                  </a:moveTo>
                  <a:cubicBezTo>
                    <a:pt x="3969" y="1587"/>
                    <a:pt x="7904" y="3261"/>
                    <a:pt x="11906" y="4762"/>
                  </a:cubicBezTo>
                  <a:cubicBezTo>
                    <a:pt x="14256" y="5643"/>
                    <a:pt x="17090" y="5576"/>
                    <a:pt x="19050" y="7144"/>
                  </a:cubicBezTo>
                  <a:cubicBezTo>
                    <a:pt x="21285" y="8932"/>
                    <a:pt x="22650" y="11672"/>
                    <a:pt x="23812" y="14287"/>
                  </a:cubicBezTo>
                  <a:cubicBezTo>
                    <a:pt x="25851" y="18875"/>
                    <a:pt x="26987" y="23812"/>
                    <a:pt x="28575" y="28575"/>
                  </a:cubicBez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22" name="1547 Forma libre"/>
            <p:cNvSpPr/>
            <p:nvPr/>
          </p:nvSpPr>
          <p:spPr>
            <a:xfrm>
              <a:off x="1711532" y="5510191"/>
              <a:ext cx="4980" cy="26193"/>
            </a:xfrm>
            <a:custGeom>
              <a:avLst/>
              <a:gdLst>
                <a:gd name="connsiteX0" fmla="*/ 4980 w 4980"/>
                <a:gd name="connsiteY0" fmla="*/ 0 h 26193"/>
                <a:gd name="connsiteX1" fmla="*/ 218 w 4980"/>
                <a:gd name="connsiteY1" fmla="*/ 26193 h 26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80" h="26193">
                  <a:moveTo>
                    <a:pt x="4980" y="0"/>
                  </a:moveTo>
                  <a:cubicBezTo>
                    <a:pt x="-1551" y="16328"/>
                    <a:pt x="218" y="7632"/>
                    <a:pt x="218" y="26193"/>
                  </a:cubicBez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23" name="1548 Forma libre"/>
            <p:cNvSpPr/>
            <p:nvPr/>
          </p:nvSpPr>
          <p:spPr>
            <a:xfrm>
              <a:off x="1692298" y="5555267"/>
              <a:ext cx="32012" cy="9977"/>
            </a:xfrm>
            <a:custGeom>
              <a:avLst/>
              <a:gdLst>
                <a:gd name="connsiteX0" fmla="*/ 402 w 32012"/>
                <a:gd name="connsiteY0" fmla="*/ 167 h 9977"/>
                <a:gd name="connsiteX1" fmla="*/ 14689 w 32012"/>
                <a:gd name="connsiteY1" fmla="*/ 2549 h 9977"/>
                <a:gd name="connsiteX2" fmla="*/ 31358 w 32012"/>
                <a:gd name="connsiteY2" fmla="*/ 7311 h 9977"/>
                <a:gd name="connsiteX3" fmla="*/ 402 w 32012"/>
                <a:gd name="connsiteY3" fmla="*/ 167 h 9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012" h="9977">
                  <a:moveTo>
                    <a:pt x="402" y="167"/>
                  </a:moveTo>
                  <a:cubicBezTo>
                    <a:pt x="-2376" y="-627"/>
                    <a:pt x="9955" y="1602"/>
                    <a:pt x="14689" y="2549"/>
                  </a:cubicBezTo>
                  <a:cubicBezTo>
                    <a:pt x="22166" y="4045"/>
                    <a:pt x="24548" y="5041"/>
                    <a:pt x="31358" y="7311"/>
                  </a:cubicBezTo>
                  <a:cubicBezTo>
                    <a:pt x="37104" y="15932"/>
                    <a:pt x="3180" y="961"/>
                    <a:pt x="402" y="167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24" name="1549 Forma libre"/>
            <p:cNvSpPr/>
            <p:nvPr/>
          </p:nvSpPr>
          <p:spPr>
            <a:xfrm>
              <a:off x="1711727" y="5607822"/>
              <a:ext cx="4785" cy="21466"/>
            </a:xfrm>
            <a:custGeom>
              <a:avLst/>
              <a:gdLst>
                <a:gd name="connsiteX0" fmla="*/ 4785 w 4785"/>
                <a:gd name="connsiteY0" fmla="*/ 0 h 21466"/>
                <a:gd name="connsiteX1" fmla="*/ 23 w 4785"/>
                <a:gd name="connsiteY1" fmla="*/ 21431 h 21466"/>
                <a:gd name="connsiteX2" fmla="*/ 4785 w 4785"/>
                <a:gd name="connsiteY2" fmla="*/ 0 h 21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85" h="21466">
                  <a:moveTo>
                    <a:pt x="4785" y="0"/>
                  </a:moveTo>
                  <a:cubicBezTo>
                    <a:pt x="4785" y="0"/>
                    <a:pt x="1368" y="18070"/>
                    <a:pt x="23" y="21431"/>
                  </a:cubicBezTo>
                  <a:cubicBezTo>
                    <a:pt x="-394" y="22473"/>
                    <a:pt x="4785" y="0"/>
                    <a:pt x="4785" y="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25" name="1550 Forma libre"/>
            <p:cNvSpPr/>
            <p:nvPr/>
          </p:nvSpPr>
          <p:spPr>
            <a:xfrm>
              <a:off x="1590169" y="5353016"/>
              <a:ext cx="17691" cy="14595"/>
            </a:xfrm>
            <a:custGeom>
              <a:avLst/>
              <a:gdLst>
                <a:gd name="connsiteX0" fmla="*/ 137 w 17691"/>
                <a:gd name="connsiteY0" fmla="*/ 12 h 14595"/>
                <a:gd name="connsiteX1" fmla="*/ 9662 w 17691"/>
                <a:gd name="connsiteY1" fmla="*/ 11918 h 14595"/>
                <a:gd name="connsiteX2" fmla="*/ 16806 w 17691"/>
                <a:gd name="connsiteY2" fmla="*/ 14300 h 14595"/>
                <a:gd name="connsiteX3" fmla="*/ 137 w 17691"/>
                <a:gd name="connsiteY3" fmla="*/ 12 h 14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691" h="14595">
                  <a:moveTo>
                    <a:pt x="137" y="12"/>
                  </a:moveTo>
                  <a:cubicBezTo>
                    <a:pt x="-1054" y="-385"/>
                    <a:pt x="5803" y="8610"/>
                    <a:pt x="9662" y="11918"/>
                  </a:cubicBezTo>
                  <a:cubicBezTo>
                    <a:pt x="11568" y="13552"/>
                    <a:pt x="14561" y="13177"/>
                    <a:pt x="16806" y="14300"/>
                  </a:cubicBezTo>
                  <a:cubicBezTo>
                    <a:pt x="22189" y="16992"/>
                    <a:pt x="1328" y="409"/>
                    <a:pt x="137" y="12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26" name="1551 Forma libre"/>
            <p:cNvSpPr/>
            <p:nvPr/>
          </p:nvSpPr>
          <p:spPr>
            <a:xfrm>
              <a:off x="1601833" y="5261670"/>
              <a:ext cx="2763" cy="26775"/>
            </a:xfrm>
            <a:custGeom>
              <a:avLst/>
              <a:gdLst>
                <a:gd name="connsiteX0" fmla="*/ 2760 w 2763"/>
                <a:gd name="connsiteY0" fmla="*/ 0 h 26775"/>
                <a:gd name="connsiteX1" fmla="*/ 379 w 2763"/>
                <a:gd name="connsiteY1" fmla="*/ 26194 h 26775"/>
                <a:gd name="connsiteX2" fmla="*/ 2760 w 2763"/>
                <a:gd name="connsiteY2" fmla="*/ 0 h 26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63" h="26775">
                  <a:moveTo>
                    <a:pt x="2760" y="0"/>
                  </a:moveTo>
                  <a:cubicBezTo>
                    <a:pt x="2760" y="0"/>
                    <a:pt x="2957" y="17814"/>
                    <a:pt x="379" y="26194"/>
                  </a:cubicBezTo>
                  <a:cubicBezTo>
                    <a:pt x="-1222" y="31396"/>
                    <a:pt x="2760" y="0"/>
                    <a:pt x="2760" y="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27" name="1552 Forma libre"/>
            <p:cNvSpPr/>
            <p:nvPr/>
          </p:nvSpPr>
          <p:spPr>
            <a:xfrm>
              <a:off x="1623493" y="5383852"/>
              <a:ext cx="16867" cy="16902"/>
            </a:xfrm>
            <a:custGeom>
              <a:avLst/>
              <a:gdLst>
                <a:gd name="connsiteX0" fmla="*/ 16819 w 16867"/>
                <a:gd name="connsiteY0" fmla="*/ 132 h 16902"/>
                <a:gd name="connsiteX1" fmla="*/ 4913 w 16867"/>
                <a:gd name="connsiteY1" fmla="*/ 9657 h 16902"/>
                <a:gd name="connsiteX2" fmla="*/ 150 w 16867"/>
                <a:gd name="connsiteY2" fmla="*/ 16801 h 16902"/>
                <a:gd name="connsiteX3" fmla="*/ 16819 w 16867"/>
                <a:gd name="connsiteY3" fmla="*/ 132 h 16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867" h="16902">
                  <a:moveTo>
                    <a:pt x="16819" y="132"/>
                  </a:moveTo>
                  <a:cubicBezTo>
                    <a:pt x="17613" y="-1059"/>
                    <a:pt x="8507" y="6063"/>
                    <a:pt x="4913" y="9657"/>
                  </a:cubicBezTo>
                  <a:cubicBezTo>
                    <a:pt x="2889" y="11681"/>
                    <a:pt x="2385" y="15013"/>
                    <a:pt x="150" y="16801"/>
                  </a:cubicBezTo>
                  <a:cubicBezTo>
                    <a:pt x="-1810" y="18369"/>
                    <a:pt x="16025" y="1323"/>
                    <a:pt x="16819" y="132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28" name="1553 Forma libre"/>
            <p:cNvSpPr/>
            <p:nvPr/>
          </p:nvSpPr>
          <p:spPr>
            <a:xfrm>
              <a:off x="1654600" y="5498284"/>
              <a:ext cx="15081" cy="12961"/>
            </a:xfrm>
            <a:custGeom>
              <a:avLst/>
              <a:gdLst>
                <a:gd name="connsiteX0" fmla="*/ 0 w 15081"/>
                <a:gd name="connsiteY0" fmla="*/ 0 h 12961"/>
                <a:gd name="connsiteX1" fmla="*/ 11906 w 15081"/>
                <a:gd name="connsiteY1" fmla="*/ 9525 h 12961"/>
                <a:gd name="connsiteX2" fmla="*/ 0 w 15081"/>
                <a:gd name="connsiteY2" fmla="*/ 0 h 12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081" h="12961">
                  <a:moveTo>
                    <a:pt x="0" y="0"/>
                  </a:moveTo>
                  <a:cubicBezTo>
                    <a:pt x="0" y="0"/>
                    <a:pt x="8312" y="5931"/>
                    <a:pt x="11906" y="9525"/>
                  </a:cubicBezTo>
                  <a:cubicBezTo>
                    <a:pt x="23399" y="21019"/>
                    <a:pt x="0" y="0"/>
                    <a:pt x="0" y="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29" name="1554 Forma libre"/>
            <p:cNvSpPr/>
            <p:nvPr/>
          </p:nvSpPr>
          <p:spPr>
            <a:xfrm>
              <a:off x="1654600" y="5417322"/>
              <a:ext cx="33337" cy="0"/>
            </a:xfrm>
            <a:custGeom>
              <a:avLst/>
              <a:gdLst>
                <a:gd name="connsiteX0" fmla="*/ 0 w 33337"/>
                <a:gd name="connsiteY0" fmla="*/ 0 h 0"/>
                <a:gd name="connsiteX1" fmla="*/ 33337 w 33337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337">
                  <a:moveTo>
                    <a:pt x="0" y="0"/>
                  </a:moveTo>
                  <a:lnTo>
                    <a:pt x="33337" y="0"/>
                  </a:ln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30" name="1555 Forma libre"/>
            <p:cNvSpPr/>
            <p:nvPr/>
          </p:nvSpPr>
          <p:spPr>
            <a:xfrm>
              <a:off x="1628406" y="5436372"/>
              <a:ext cx="2844" cy="42862"/>
            </a:xfrm>
            <a:custGeom>
              <a:avLst/>
              <a:gdLst>
                <a:gd name="connsiteX0" fmla="*/ 0 w 2844"/>
                <a:gd name="connsiteY0" fmla="*/ 0 h 42862"/>
                <a:gd name="connsiteX1" fmla="*/ 2381 w 2844"/>
                <a:gd name="connsiteY1" fmla="*/ 42862 h 42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44" h="42862">
                  <a:moveTo>
                    <a:pt x="0" y="0"/>
                  </a:moveTo>
                  <a:cubicBezTo>
                    <a:pt x="4404" y="22024"/>
                    <a:pt x="2381" y="7859"/>
                    <a:pt x="2381" y="42862"/>
                  </a:cubicBez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31" name="1556 Forma libre"/>
            <p:cNvSpPr/>
            <p:nvPr/>
          </p:nvSpPr>
          <p:spPr>
            <a:xfrm>
              <a:off x="1633168" y="5545909"/>
              <a:ext cx="16669" cy="2382"/>
            </a:xfrm>
            <a:custGeom>
              <a:avLst/>
              <a:gdLst>
                <a:gd name="connsiteX0" fmla="*/ 0 w 16669"/>
                <a:gd name="connsiteY0" fmla="*/ 2382 h 2382"/>
                <a:gd name="connsiteX1" fmla="*/ 16669 w 16669"/>
                <a:gd name="connsiteY1" fmla="*/ 0 h 2382"/>
                <a:gd name="connsiteX2" fmla="*/ 0 w 16669"/>
                <a:gd name="connsiteY2" fmla="*/ 2382 h 2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669" h="2382">
                  <a:moveTo>
                    <a:pt x="0" y="2382"/>
                  </a:moveTo>
                  <a:cubicBezTo>
                    <a:pt x="0" y="2382"/>
                    <a:pt x="11458" y="2084"/>
                    <a:pt x="16669" y="0"/>
                  </a:cubicBezTo>
                  <a:cubicBezTo>
                    <a:pt x="16674" y="-2"/>
                    <a:pt x="0" y="2382"/>
                    <a:pt x="0" y="2382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32" name="1557 Forma libre"/>
            <p:cNvSpPr/>
            <p:nvPr/>
          </p:nvSpPr>
          <p:spPr>
            <a:xfrm>
              <a:off x="1618391" y="5498137"/>
              <a:ext cx="10015" cy="28748"/>
            </a:xfrm>
            <a:custGeom>
              <a:avLst/>
              <a:gdLst>
                <a:gd name="connsiteX0" fmla="*/ 490 w 10015"/>
                <a:gd name="connsiteY0" fmla="*/ 28722 h 28748"/>
                <a:gd name="connsiteX1" fmla="*/ 2871 w 10015"/>
                <a:gd name="connsiteY1" fmla="*/ 4910 h 28748"/>
                <a:gd name="connsiteX2" fmla="*/ 10015 w 10015"/>
                <a:gd name="connsiteY2" fmla="*/ 147 h 28748"/>
                <a:gd name="connsiteX3" fmla="*/ 490 w 10015"/>
                <a:gd name="connsiteY3" fmla="*/ 28722 h 28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15" h="28748">
                  <a:moveTo>
                    <a:pt x="490" y="28722"/>
                  </a:moveTo>
                  <a:cubicBezTo>
                    <a:pt x="-701" y="29516"/>
                    <a:pt x="348" y="12478"/>
                    <a:pt x="2871" y="4910"/>
                  </a:cubicBezTo>
                  <a:cubicBezTo>
                    <a:pt x="3776" y="2195"/>
                    <a:pt x="10015" y="3009"/>
                    <a:pt x="10015" y="147"/>
                  </a:cubicBezTo>
                  <a:cubicBezTo>
                    <a:pt x="10015" y="-2363"/>
                    <a:pt x="1681" y="27928"/>
                    <a:pt x="490" y="28722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33" name="1558 Forma libre"/>
            <p:cNvSpPr/>
            <p:nvPr/>
          </p:nvSpPr>
          <p:spPr>
            <a:xfrm>
              <a:off x="1664017" y="5574464"/>
              <a:ext cx="21240" cy="11597"/>
            </a:xfrm>
            <a:custGeom>
              <a:avLst/>
              <a:gdLst>
                <a:gd name="connsiteX0" fmla="*/ 108 w 21240"/>
                <a:gd name="connsiteY0" fmla="*/ 20 h 11597"/>
                <a:gd name="connsiteX1" fmla="*/ 12014 w 21240"/>
                <a:gd name="connsiteY1" fmla="*/ 7164 h 11597"/>
                <a:gd name="connsiteX2" fmla="*/ 19158 w 21240"/>
                <a:gd name="connsiteY2" fmla="*/ 9545 h 11597"/>
                <a:gd name="connsiteX3" fmla="*/ 108 w 21240"/>
                <a:gd name="connsiteY3" fmla="*/ 20 h 11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240" h="11597">
                  <a:moveTo>
                    <a:pt x="108" y="20"/>
                  </a:moveTo>
                  <a:cubicBezTo>
                    <a:pt x="-1083" y="-377"/>
                    <a:pt x="7874" y="5094"/>
                    <a:pt x="12014" y="7164"/>
                  </a:cubicBezTo>
                  <a:cubicBezTo>
                    <a:pt x="14259" y="8287"/>
                    <a:pt x="17198" y="7977"/>
                    <a:pt x="19158" y="9545"/>
                  </a:cubicBezTo>
                  <a:cubicBezTo>
                    <a:pt x="28913" y="17349"/>
                    <a:pt x="1299" y="417"/>
                    <a:pt x="108" y="2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34" name="1559 Forma libre"/>
            <p:cNvSpPr/>
            <p:nvPr/>
          </p:nvSpPr>
          <p:spPr>
            <a:xfrm>
              <a:off x="1652218" y="5612584"/>
              <a:ext cx="9373" cy="13142"/>
            </a:xfrm>
            <a:custGeom>
              <a:avLst/>
              <a:gdLst>
                <a:gd name="connsiteX0" fmla="*/ 0 w 9373"/>
                <a:gd name="connsiteY0" fmla="*/ 0 h 13142"/>
                <a:gd name="connsiteX1" fmla="*/ 7144 w 9373"/>
                <a:gd name="connsiteY1" fmla="*/ 11907 h 13142"/>
                <a:gd name="connsiteX2" fmla="*/ 0 w 9373"/>
                <a:gd name="connsiteY2" fmla="*/ 0 h 13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373" h="13142">
                  <a:moveTo>
                    <a:pt x="0" y="0"/>
                  </a:moveTo>
                  <a:cubicBezTo>
                    <a:pt x="0" y="0"/>
                    <a:pt x="3490" y="9065"/>
                    <a:pt x="7144" y="11907"/>
                  </a:cubicBezTo>
                  <a:cubicBezTo>
                    <a:pt x="14880" y="17924"/>
                    <a:pt x="0" y="0"/>
                    <a:pt x="0" y="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35" name="1560 Forma libre"/>
            <p:cNvSpPr/>
            <p:nvPr/>
          </p:nvSpPr>
          <p:spPr>
            <a:xfrm>
              <a:off x="1592687" y="5391128"/>
              <a:ext cx="5329" cy="29694"/>
            </a:xfrm>
            <a:custGeom>
              <a:avLst/>
              <a:gdLst>
                <a:gd name="connsiteX0" fmla="*/ 0 w 5329"/>
                <a:gd name="connsiteY0" fmla="*/ 0 h 29694"/>
                <a:gd name="connsiteX1" fmla="*/ 4763 w 5329"/>
                <a:gd name="connsiteY1" fmla="*/ 28575 h 29694"/>
                <a:gd name="connsiteX2" fmla="*/ 0 w 5329"/>
                <a:gd name="connsiteY2" fmla="*/ 0 h 29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29" h="29694">
                  <a:moveTo>
                    <a:pt x="0" y="0"/>
                  </a:moveTo>
                  <a:cubicBezTo>
                    <a:pt x="0" y="0"/>
                    <a:pt x="1710" y="19414"/>
                    <a:pt x="4763" y="28575"/>
                  </a:cubicBezTo>
                  <a:cubicBezTo>
                    <a:pt x="7395" y="36472"/>
                    <a:pt x="0" y="0"/>
                    <a:pt x="0" y="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36" name="1561 Forma libre"/>
            <p:cNvSpPr/>
            <p:nvPr/>
          </p:nvSpPr>
          <p:spPr>
            <a:xfrm>
              <a:off x="1589350" y="5455422"/>
              <a:ext cx="5718" cy="45244"/>
            </a:xfrm>
            <a:custGeom>
              <a:avLst/>
              <a:gdLst>
                <a:gd name="connsiteX0" fmla="*/ 5718 w 5718"/>
                <a:gd name="connsiteY0" fmla="*/ 0 h 45244"/>
                <a:gd name="connsiteX1" fmla="*/ 956 w 5718"/>
                <a:gd name="connsiteY1" fmla="*/ 45244 h 45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18" h="45244">
                  <a:moveTo>
                    <a:pt x="5718" y="0"/>
                  </a:moveTo>
                  <a:cubicBezTo>
                    <a:pt x="-3171" y="22224"/>
                    <a:pt x="956" y="7632"/>
                    <a:pt x="956" y="45244"/>
                  </a:cubicBez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37" name="1562 Forma libre"/>
            <p:cNvSpPr/>
            <p:nvPr/>
          </p:nvSpPr>
          <p:spPr>
            <a:xfrm>
              <a:off x="1589862" y="5556777"/>
              <a:ext cx="29695" cy="22789"/>
            </a:xfrm>
            <a:custGeom>
              <a:avLst/>
              <a:gdLst>
                <a:gd name="connsiteX0" fmla="*/ 444 w 29695"/>
                <a:gd name="connsiteY0" fmla="*/ 1039 h 22789"/>
                <a:gd name="connsiteX1" fmla="*/ 12350 w 29695"/>
                <a:gd name="connsiteY1" fmla="*/ 3420 h 22789"/>
                <a:gd name="connsiteX2" fmla="*/ 26638 w 29695"/>
                <a:gd name="connsiteY2" fmla="*/ 12945 h 22789"/>
                <a:gd name="connsiteX3" fmla="*/ 29019 w 29695"/>
                <a:gd name="connsiteY3" fmla="*/ 20089 h 22789"/>
                <a:gd name="connsiteX4" fmla="*/ 444 w 29695"/>
                <a:gd name="connsiteY4" fmla="*/ 1039 h 22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695" h="22789">
                  <a:moveTo>
                    <a:pt x="444" y="1039"/>
                  </a:moveTo>
                  <a:cubicBezTo>
                    <a:pt x="-2334" y="-1739"/>
                    <a:pt x="8666" y="1745"/>
                    <a:pt x="12350" y="3420"/>
                  </a:cubicBezTo>
                  <a:cubicBezTo>
                    <a:pt x="17561" y="5789"/>
                    <a:pt x="26638" y="12945"/>
                    <a:pt x="26638" y="12945"/>
                  </a:cubicBezTo>
                  <a:cubicBezTo>
                    <a:pt x="27432" y="15326"/>
                    <a:pt x="27897" y="17844"/>
                    <a:pt x="29019" y="20089"/>
                  </a:cubicBezTo>
                  <a:cubicBezTo>
                    <a:pt x="34662" y="31375"/>
                    <a:pt x="3222" y="3817"/>
                    <a:pt x="444" y="1039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38" name="1563 Forma libre"/>
            <p:cNvSpPr/>
            <p:nvPr/>
          </p:nvSpPr>
          <p:spPr>
            <a:xfrm>
              <a:off x="1594851" y="5609861"/>
              <a:ext cx="19279" cy="26615"/>
            </a:xfrm>
            <a:custGeom>
              <a:avLst/>
              <a:gdLst>
                <a:gd name="connsiteX0" fmla="*/ 217 w 19279"/>
                <a:gd name="connsiteY0" fmla="*/ 342 h 26615"/>
                <a:gd name="connsiteX1" fmla="*/ 9742 w 19279"/>
                <a:gd name="connsiteY1" fmla="*/ 12248 h 26615"/>
                <a:gd name="connsiteX2" fmla="*/ 16886 w 19279"/>
                <a:gd name="connsiteY2" fmla="*/ 17011 h 26615"/>
                <a:gd name="connsiteX3" fmla="*/ 19267 w 19279"/>
                <a:gd name="connsiteY3" fmla="*/ 26536 h 26615"/>
                <a:gd name="connsiteX4" fmla="*/ 217 w 19279"/>
                <a:gd name="connsiteY4" fmla="*/ 342 h 26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79" h="26615">
                  <a:moveTo>
                    <a:pt x="217" y="342"/>
                  </a:moveTo>
                  <a:cubicBezTo>
                    <a:pt x="-1370" y="-2039"/>
                    <a:pt x="6148" y="8654"/>
                    <a:pt x="9742" y="12248"/>
                  </a:cubicBezTo>
                  <a:cubicBezTo>
                    <a:pt x="11766" y="14272"/>
                    <a:pt x="15298" y="14630"/>
                    <a:pt x="16886" y="17011"/>
                  </a:cubicBezTo>
                  <a:cubicBezTo>
                    <a:pt x="18701" y="19734"/>
                    <a:pt x="18232" y="23431"/>
                    <a:pt x="19267" y="26536"/>
                  </a:cubicBezTo>
                  <a:cubicBezTo>
                    <a:pt x="19828" y="28220"/>
                    <a:pt x="1804" y="2723"/>
                    <a:pt x="217" y="342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39" name="1564 Forma libre"/>
            <p:cNvSpPr/>
            <p:nvPr/>
          </p:nvSpPr>
          <p:spPr>
            <a:xfrm>
              <a:off x="1553884" y="5386634"/>
              <a:ext cx="19050" cy="54769"/>
            </a:xfrm>
            <a:custGeom>
              <a:avLst/>
              <a:gdLst>
                <a:gd name="connsiteX0" fmla="*/ 0 w 19050"/>
                <a:gd name="connsiteY0" fmla="*/ 54769 h 54769"/>
                <a:gd name="connsiteX1" fmla="*/ 4762 w 19050"/>
                <a:gd name="connsiteY1" fmla="*/ 30956 h 54769"/>
                <a:gd name="connsiteX2" fmla="*/ 14287 w 19050"/>
                <a:gd name="connsiteY2" fmla="*/ 16669 h 54769"/>
                <a:gd name="connsiteX3" fmla="*/ 19050 w 19050"/>
                <a:gd name="connsiteY3" fmla="*/ 9525 h 54769"/>
                <a:gd name="connsiteX4" fmla="*/ 19050 w 19050"/>
                <a:gd name="connsiteY4" fmla="*/ 0 h 54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54769">
                  <a:moveTo>
                    <a:pt x="0" y="54769"/>
                  </a:moveTo>
                  <a:cubicBezTo>
                    <a:pt x="1587" y="46831"/>
                    <a:pt x="272" y="37691"/>
                    <a:pt x="4762" y="30956"/>
                  </a:cubicBezTo>
                  <a:lnTo>
                    <a:pt x="14287" y="16669"/>
                  </a:lnTo>
                  <a:cubicBezTo>
                    <a:pt x="15875" y="14288"/>
                    <a:pt x="19050" y="12387"/>
                    <a:pt x="19050" y="9525"/>
                  </a:cubicBezTo>
                  <a:lnTo>
                    <a:pt x="19050" y="0"/>
                  </a:ln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40" name="1565 Forma libre"/>
            <p:cNvSpPr/>
            <p:nvPr/>
          </p:nvSpPr>
          <p:spPr>
            <a:xfrm>
              <a:off x="1541978" y="5353296"/>
              <a:ext cx="26193" cy="14288"/>
            </a:xfrm>
            <a:custGeom>
              <a:avLst/>
              <a:gdLst>
                <a:gd name="connsiteX0" fmla="*/ 0 w 26193"/>
                <a:gd name="connsiteY0" fmla="*/ 0 h 14288"/>
                <a:gd name="connsiteX1" fmla="*/ 26193 w 26193"/>
                <a:gd name="connsiteY1" fmla="*/ 14288 h 14288"/>
                <a:gd name="connsiteX2" fmla="*/ 0 w 26193"/>
                <a:gd name="connsiteY2" fmla="*/ 0 h 14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193" h="14288">
                  <a:moveTo>
                    <a:pt x="0" y="0"/>
                  </a:moveTo>
                  <a:cubicBezTo>
                    <a:pt x="11525" y="9220"/>
                    <a:pt x="11333" y="11317"/>
                    <a:pt x="26193" y="14288"/>
                  </a:cubicBez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41" name="1566 Forma libre"/>
            <p:cNvSpPr/>
            <p:nvPr/>
          </p:nvSpPr>
          <p:spPr>
            <a:xfrm>
              <a:off x="1556024" y="5296626"/>
              <a:ext cx="13286" cy="18618"/>
            </a:xfrm>
            <a:custGeom>
              <a:avLst/>
              <a:gdLst>
                <a:gd name="connsiteX0" fmla="*/ 241 w 13286"/>
                <a:gd name="connsiteY0" fmla="*/ 18570 h 18618"/>
                <a:gd name="connsiteX1" fmla="*/ 5004 w 13286"/>
                <a:gd name="connsiteY1" fmla="*/ 6664 h 18618"/>
                <a:gd name="connsiteX2" fmla="*/ 12147 w 13286"/>
                <a:gd name="connsiteY2" fmla="*/ 1902 h 18618"/>
                <a:gd name="connsiteX3" fmla="*/ 241 w 13286"/>
                <a:gd name="connsiteY3" fmla="*/ 18570 h 18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286" h="18618">
                  <a:moveTo>
                    <a:pt x="241" y="18570"/>
                  </a:moveTo>
                  <a:cubicBezTo>
                    <a:pt x="-949" y="19364"/>
                    <a:pt x="2519" y="10142"/>
                    <a:pt x="5004" y="6664"/>
                  </a:cubicBezTo>
                  <a:cubicBezTo>
                    <a:pt x="6667" y="4335"/>
                    <a:pt x="10630" y="4329"/>
                    <a:pt x="12147" y="1902"/>
                  </a:cubicBezTo>
                  <a:cubicBezTo>
                    <a:pt x="17663" y="-6924"/>
                    <a:pt x="1431" y="17776"/>
                    <a:pt x="241" y="1857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42" name="1567 Forma libre"/>
            <p:cNvSpPr/>
            <p:nvPr/>
          </p:nvSpPr>
          <p:spPr>
            <a:xfrm>
              <a:off x="1515784" y="5460453"/>
              <a:ext cx="66675" cy="16668"/>
            </a:xfrm>
            <a:custGeom>
              <a:avLst/>
              <a:gdLst>
                <a:gd name="connsiteX0" fmla="*/ 0 w 66675"/>
                <a:gd name="connsiteY0" fmla="*/ 9525 h 16668"/>
                <a:gd name="connsiteX1" fmla="*/ 26194 w 66675"/>
                <a:gd name="connsiteY1" fmla="*/ 2381 h 16668"/>
                <a:gd name="connsiteX2" fmla="*/ 33337 w 66675"/>
                <a:gd name="connsiteY2" fmla="*/ 0 h 16668"/>
                <a:gd name="connsiteX3" fmla="*/ 40481 w 66675"/>
                <a:gd name="connsiteY3" fmla="*/ 7143 h 16668"/>
                <a:gd name="connsiteX4" fmla="*/ 45244 w 66675"/>
                <a:gd name="connsiteY4" fmla="*/ 14287 h 16668"/>
                <a:gd name="connsiteX5" fmla="*/ 52387 w 66675"/>
                <a:gd name="connsiteY5" fmla="*/ 16668 h 16668"/>
                <a:gd name="connsiteX6" fmla="*/ 66675 w 66675"/>
                <a:gd name="connsiteY6" fmla="*/ 9525 h 16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675" h="16668">
                  <a:moveTo>
                    <a:pt x="0" y="9525"/>
                  </a:moveTo>
                  <a:cubicBezTo>
                    <a:pt x="16827" y="6158"/>
                    <a:pt x="8068" y="8422"/>
                    <a:pt x="26194" y="2381"/>
                  </a:cubicBezTo>
                  <a:lnTo>
                    <a:pt x="33337" y="0"/>
                  </a:lnTo>
                  <a:cubicBezTo>
                    <a:pt x="35718" y="2381"/>
                    <a:pt x="38325" y="4556"/>
                    <a:pt x="40481" y="7143"/>
                  </a:cubicBezTo>
                  <a:cubicBezTo>
                    <a:pt x="42313" y="9342"/>
                    <a:pt x="43009" y="12499"/>
                    <a:pt x="45244" y="14287"/>
                  </a:cubicBezTo>
                  <a:cubicBezTo>
                    <a:pt x="47204" y="15855"/>
                    <a:pt x="50006" y="15874"/>
                    <a:pt x="52387" y="16668"/>
                  </a:cubicBezTo>
                  <a:cubicBezTo>
                    <a:pt x="66034" y="13939"/>
                    <a:pt x="62484" y="17907"/>
                    <a:pt x="66675" y="9525"/>
                  </a:cubicBez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43" name="1568 Forma libre"/>
            <p:cNvSpPr/>
            <p:nvPr/>
          </p:nvSpPr>
          <p:spPr>
            <a:xfrm>
              <a:off x="1520445" y="5267571"/>
              <a:ext cx="28575" cy="14288"/>
            </a:xfrm>
            <a:custGeom>
              <a:avLst/>
              <a:gdLst>
                <a:gd name="connsiteX0" fmla="*/ 0 w 28575"/>
                <a:gd name="connsiteY0" fmla="*/ 0 h 14288"/>
                <a:gd name="connsiteX1" fmla="*/ 11906 w 28575"/>
                <a:gd name="connsiteY1" fmla="*/ 4763 h 14288"/>
                <a:gd name="connsiteX2" fmla="*/ 28575 w 28575"/>
                <a:gd name="connsiteY2" fmla="*/ 14288 h 14288"/>
                <a:gd name="connsiteX3" fmla="*/ 7143 w 28575"/>
                <a:gd name="connsiteY3" fmla="*/ 4763 h 14288"/>
                <a:gd name="connsiteX4" fmla="*/ 0 w 28575"/>
                <a:gd name="connsiteY4" fmla="*/ 2382 h 14288"/>
                <a:gd name="connsiteX5" fmla="*/ 0 w 28575"/>
                <a:gd name="connsiteY5" fmla="*/ 0 h 14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575" h="14288">
                  <a:moveTo>
                    <a:pt x="0" y="0"/>
                  </a:moveTo>
                  <a:cubicBezTo>
                    <a:pt x="3969" y="1588"/>
                    <a:pt x="8170" y="2687"/>
                    <a:pt x="11906" y="4763"/>
                  </a:cubicBezTo>
                  <a:cubicBezTo>
                    <a:pt x="33526" y="16775"/>
                    <a:pt x="11286" y="8526"/>
                    <a:pt x="28575" y="14288"/>
                  </a:cubicBezTo>
                  <a:cubicBezTo>
                    <a:pt x="17254" y="6740"/>
                    <a:pt x="24147" y="10430"/>
                    <a:pt x="7143" y="4763"/>
                  </a:cubicBezTo>
                  <a:lnTo>
                    <a:pt x="0" y="2382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44" name="1569 Forma libre"/>
            <p:cNvSpPr/>
            <p:nvPr/>
          </p:nvSpPr>
          <p:spPr>
            <a:xfrm>
              <a:off x="1515428" y="5352989"/>
              <a:ext cx="9915" cy="28952"/>
            </a:xfrm>
            <a:custGeom>
              <a:avLst/>
              <a:gdLst>
                <a:gd name="connsiteX0" fmla="*/ 356 w 9915"/>
                <a:gd name="connsiteY0" fmla="*/ 307 h 28952"/>
                <a:gd name="connsiteX1" fmla="*/ 2737 w 9915"/>
                <a:gd name="connsiteY1" fmla="*/ 14595 h 28952"/>
                <a:gd name="connsiteX2" fmla="*/ 7500 w 9915"/>
                <a:gd name="connsiteY2" fmla="*/ 21739 h 28952"/>
                <a:gd name="connsiteX3" fmla="*/ 9881 w 9915"/>
                <a:gd name="connsiteY3" fmla="*/ 28882 h 28952"/>
                <a:gd name="connsiteX4" fmla="*/ 356 w 9915"/>
                <a:gd name="connsiteY4" fmla="*/ 307 h 28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15" h="28952">
                  <a:moveTo>
                    <a:pt x="356" y="307"/>
                  </a:moveTo>
                  <a:cubicBezTo>
                    <a:pt x="-835" y="-2074"/>
                    <a:pt x="1210" y="10014"/>
                    <a:pt x="2737" y="14595"/>
                  </a:cubicBezTo>
                  <a:cubicBezTo>
                    <a:pt x="3642" y="17310"/>
                    <a:pt x="6220" y="19179"/>
                    <a:pt x="7500" y="21739"/>
                  </a:cubicBezTo>
                  <a:cubicBezTo>
                    <a:pt x="8622" y="23984"/>
                    <a:pt x="8949" y="26552"/>
                    <a:pt x="9881" y="28882"/>
                  </a:cubicBezTo>
                  <a:cubicBezTo>
                    <a:pt x="10540" y="30530"/>
                    <a:pt x="1547" y="2688"/>
                    <a:pt x="356" y="307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45" name="1570 Forma libre"/>
            <p:cNvSpPr/>
            <p:nvPr/>
          </p:nvSpPr>
          <p:spPr>
            <a:xfrm>
              <a:off x="1463396" y="5305671"/>
              <a:ext cx="2588" cy="30957"/>
            </a:xfrm>
            <a:custGeom>
              <a:avLst/>
              <a:gdLst>
                <a:gd name="connsiteX0" fmla="*/ 0 w 2588"/>
                <a:gd name="connsiteY0" fmla="*/ 0 h 30957"/>
                <a:gd name="connsiteX1" fmla="*/ 2382 w 2588"/>
                <a:gd name="connsiteY1" fmla="*/ 30957 h 30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88" h="30957">
                  <a:moveTo>
                    <a:pt x="0" y="0"/>
                  </a:moveTo>
                  <a:cubicBezTo>
                    <a:pt x="3628" y="18134"/>
                    <a:pt x="2382" y="7859"/>
                    <a:pt x="2382" y="30957"/>
                  </a:cubicBez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46" name="1571 Forma libre"/>
            <p:cNvSpPr/>
            <p:nvPr/>
          </p:nvSpPr>
          <p:spPr>
            <a:xfrm>
              <a:off x="1487209" y="5291384"/>
              <a:ext cx="28575" cy="28575"/>
            </a:xfrm>
            <a:custGeom>
              <a:avLst/>
              <a:gdLst>
                <a:gd name="connsiteX0" fmla="*/ 0 w 28575"/>
                <a:gd name="connsiteY0" fmla="*/ 0 h 28575"/>
                <a:gd name="connsiteX1" fmla="*/ 11906 w 28575"/>
                <a:gd name="connsiteY1" fmla="*/ 4762 h 28575"/>
                <a:gd name="connsiteX2" fmla="*/ 19050 w 28575"/>
                <a:gd name="connsiteY2" fmla="*/ 7144 h 28575"/>
                <a:gd name="connsiteX3" fmla="*/ 23812 w 28575"/>
                <a:gd name="connsiteY3" fmla="*/ 14287 h 28575"/>
                <a:gd name="connsiteX4" fmla="*/ 28575 w 28575"/>
                <a:gd name="connsiteY4" fmla="*/ 28575 h 28575"/>
                <a:gd name="connsiteX5" fmla="*/ 0 w 28575"/>
                <a:gd name="connsiteY5" fmla="*/ 0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575" h="28575">
                  <a:moveTo>
                    <a:pt x="0" y="0"/>
                  </a:moveTo>
                  <a:cubicBezTo>
                    <a:pt x="3969" y="1587"/>
                    <a:pt x="7904" y="3261"/>
                    <a:pt x="11906" y="4762"/>
                  </a:cubicBezTo>
                  <a:cubicBezTo>
                    <a:pt x="14256" y="5643"/>
                    <a:pt x="17090" y="5576"/>
                    <a:pt x="19050" y="7144"/>
                  </a:cubicBezTo>
                  <a:cubicBezTo>
                    <a:pt x="21285" y="8932"/>
                    <a:pt x="22650" y="11672"/>
                    <a:pt x="23812" y="14287"/>
                  </a:cubicBezTo>
                  <a:cubicBezTo>
                    <a:pt x="25851" y="18875"/>
                    <a:pt x="26987" y="23812"/>
                    <a:pt x="28575" y="28575"/>
                  </a:cubicBez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47" name="1572 Forma libre"/>
            <p:cNvSpPr/>
            <p:nvPr/>
          </p:nvSpPr>
          <p:spPr>
            <a:xfrm>
              <a:off x="1560810" y="5508078"/>
              <a:ext cx="4980" cy="26193"/>
            </a:xfrm>
            <a:custGeom>
              <a:avLst/>
              <a:gdLst>
                <a:gd name="connsiteX0" fmla="*/ 4980 w 4980"/>
                <a:gd name="connsiteY0" fmla="*/ 0 h 26193"/>
                <a:gd name="connsiteX1" fmla="*/ 218 w 4980"/>
                <a:gd name="connsiteY1" fmla="*/ 26193 h 26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80" h="26193">
                  <a:moveTo>
                    <a:pt x="4980" y="0"/>
                  </a:moveTo>
                  <a:cubicBezTo>
                    <a:pt x="-1551" y="16328"/>
                    <a:pt x="218" y="7632"/>
                    <a:pt x="218" y="26193"/>
                  </a:cubicBez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48" name="1573 Forma libre"/>
            <p:cNvSpPr/>
            <p:nvPr/>
          </p:nvSpPr>
          <p:spPr>
            <a:xfrm>
              <a:off x="1541576" y="5553154"/>
              <a:ext cx="32012" cy="9977"/>
            </a:xfrm>
            <a:custGeom>
              <a:avLst/>
              <a:gdLst>
                <a:gd name="connsiteX0" fmla="*/ 402 w 32012"/>
                <a:gd name="connsiteY0" fmla="*/ 167 h 9977"/>
                <a:gd name="connsiteX1" fmla="*/ 14689 w 32012"/>
                <a:gd name="connsiteY1" fmla="*/ 2549 h 9977"/>
                <a:gd name="connsiteX2" fmla="*/ 31358 w 32012"/>
                <a:gd name="connsiteY2" fmla="*/ 7311 h 9977"/>
                <a:gd name="connsiteX3" fmla="*/ 402 w 32012"/>
                <a:gd name="connsiteY3" fmla="*/ 167 h 9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012" h="9977">
                  <a:moveTo>
                    <a:pt x="402" y="167"/>
                  </a:moveTo>
                  <a:cubicBezTo>
                    <a:pt x="-2376" y="-627"/>
                    <a:pt x="9955" y="1602"/>
                    <a:pt x="14689" y="2549"/>
                  </a:cubicBezTo>
                  <a:cubicBezTo>
                    <a:pt x="22166" y="4045"/>
                    <a:pt x="24548" y="5041"/>
                    <a:pt x="31358" y="7311"/>
                  </a:cubicBezTo>
                  <a:cubicBezTo>
                    <a:pt x="37104" y="15932"/>
                    <a:pt x="3180" y="961"/>
                    <a:pt x="402" y="167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49" name="1574 Forma libre"/>
            <p:cNvSpPr/>
            <p:nvPr/>
          </p:nvSpPr>
          <p:spPr>
            <a:xfrm>
              <a:off x="1561005" y="5605709"/>
              <a:ext cx="4785" cy="21466"/>
            </a:xfrm>
            <a:custGeom>
              <a:avLst/>
              <a:gdLst>
                <a:gd name="connsiteX0" fmla="*/ 4785 w 4785"/>
                <a:gd name="connsiteY0" fmla="*/ 0 h 21466"/>
                <a:gd name="connsiteX1" fmla="*/ 23 w 4785"/>
                <a:gd name="connsiteY1" fmla="*/ 21431 h 21466"/>
                <a:gd name="connsiteX2" fmla="*/ 4785 w 4785"/>
                <a:gd name="connsiteY2" fmla="*/ 0 h 21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85" h="21466">
                  <a:moveTo>
                    <a:pt x="4785" y="0"/>
                  </a:moveTo>
                  <a:cubicBezTo>
                    <a:pt x="4785" y="0"/>
                    <a:pt x="1368" y="18070"/>
                    <a:pt x="23" y="21431"/>
                  </a:cubicBezTo>
                  <a:cubicBezTo>
                    <a:pt x="-394" y="22473"/>
                    <a:pt x="4785" y="0"/>
                    <a:pt x="4785" y="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50" name="1575 Forma libre"/>
            <p:cNvSpPr/>
            <p:nvPr/>
          </p:nvSpPr>
          <p:spPr>
            <a:xfrm>
              <a:off x="1439447" y="5350903"/>
              <a:ext cx="17691" cy="14595"/>
            </a:xfrm>
            <a:custGeom>
              <a:avLst/>
              <a:gdLst>
                <a:gd name="connsiteX0" fmla="*/ 137 w 17691"/>
                <a:gd name="connsiteY0" fmla="*/ 12 h 14595"/>
                <a:gd name="connsiteX1" fmla="*/ 9662 w 17691"/>
                <a:gd name="connsiteY1" fmla="*/ 11918 h 14595"/>
                <a:gd name="connsiteX2" fmla="*/ 16806 w 17691"/>
                <a:gd name="connsiteY2" fmla="*/ 14300 h 14595"/>
                <a:gd name="connsiteX3" fmla="*/ 137 w 17691"/>
                <a:gd name="connsiteY3" fmla="*/ 12 h 14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691" h="14595">
                  <a:moveTo>
                    <a:pt x="137" y="12"/>
                  </a:moveTo>
                  <a:cubicBezTo>
                    <a:pt x="-1054" y="-385"/>
                    <a:pt x="5803" y="8610"/>
                    <a:pt x="9662" y="11918"/>
                  </a:cubicBezTo>
                  <a:cubicBezTo>
                    <a:pt x="11568" y="13552"/>
                    <a:pt x="14561" y="13177"/>
                    <a:pt x="16806" y="14300"/>
                  </a:cubicBezTo>
                  <a:cubicBezTo>
                    <a:pt x="22189" y="16992"/>
                    <a:pt x="1328" y="409"/>
                    <a:pt x="137" y="12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51" name="1576 Forma libre"/>
            <p:cNvSpPr/>
            <p:nvPr/>
          </p:nvSpPr>
          <p:spPr>
            <a:xfrm>
              <a:off x="1451111" y="5259557"/>
              <a:ext cx="2763" cy="26775"/>
            </a:xfrm>
            <a:custGeom>
              <a:avLst/>
              <a:gdLst>
                <a:gd name="connsiteX0" fmla="*/ 2760 w 2763"/>
                <a:gd name="connsiteY0" fmla="*/ 0 h 26775"/>
                <a:gd name="connsiteX1" fmla="*/ 379 w 2763"/>
                <a:gd name="connsiteY1" fmla="*/ 26194 h 26775"/>
                <a:gd name="connsiteX2" fmla="*/ 2760 w 2763"/>
                <a:gd name="connsiteY2" fmla="*/ 0 h 26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63" h="26775">
                  <a:moveTo>
                    <a:pt x="2760" y="0"/>
                  </a:moveTo>
                  <a:cubicBezTo>
                    <a:pt x="2760" y="0"/>
                    <a:pt x="2957" y="17814"/>
                    <a:pt x="379" y="26194"/>
                  </a:cubicBezTo>
                  <a:cubicBezTo>
                    <a:pt x="-1222" y="31396"/>
                    <a:pt x="2760" y="0"/>
                    <a:pt x="2760" y="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52" name="1577 Forma libre"/>
            <p:cNvSpPr/>
            <p:nvPr/>
          </p:nvSpPr>
          <p:spPr>
            <a:xfrm>
              <a:off x="1472771" y="5381739"/>
              <a:ext cx="16867" cy="16902"/>
            </a:xfrm>
            <a:custGeom>
              <a:avLst/>
              <a:gdLst>
                <a:gd name="connsiteX0" fmla="*/ 16819 w 16867"/>
                <a:gd name="connsiteY0" fmla="*/ 132 h 16902"/>
                <a:gd name="connsiteX1" fmla="*/ 4913 w 16867"/>
                <a:gd name="connsiteY1" fmla="*/ 9657 h 16902"/>
                <a:gd name="connsiteX2" fmla="*/ 150 w 16867"/>
                <a:gd name="connsiteY2" fmla="*/ 16801 h 16902"/>
                <a:gd name="connsiteX3" fmla="*/ 16819 w 16867"/>
                <a:gd name="connsiteY3" fmla="*/ 132 h 16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867" h="16902">
                  <a:moveTo>
                    <a:pt x="16819" y="132"/>
                  </a:moveTo>
                  <a:cubicBezTo>
                    <a:pt x="17613" y="-1059"/>
                    <a:pt x="8507" y="6063"/>
                    <a:pt x="4913" y="9657"/>
                  </a:cubicBezTo>
                  <a:cubicBezTo>
                    <a:pt x="2889" y="11681"/>
                    <a:pt x="2385" y="15013"/>
                    <a:pt x="150" y="16801"/>
                  </a:cubicBezTo>
                  <a:cubicBezTo>
                    <a:pt x="-1810" y="18369"/>
                    <a:pt x="16025" y="1323"/>
                    <a:pt x="16819" y="132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53" name="1578 Forma libre"/>
            <p:cNvSpPr/>
            <p:nvPr/>
          </p:nvSpPr>
          <p:spPr>
            <a:xfrm>
              <a:off x="1503878" y="5496171"/>
              <a:ext cx="15081" cy="12961"/>
            </a:xfrm>
            <a:custGeom>
              <a:avLst/>
              <a:gdLst>
                <a:gd name="connsiteX0" fmla="*/ 0 w 15081"/>
                <a:gd name="connsiteY0" fmla="*/ 0 h 12961"/>
                <a:gd name="connsiteX1" fmla="*/ 11906 w 15081"/>
                <a:gd name="connsiteY1" fmla="*/ 9525 h 12961"/>
                <a:gd name="connsiteX2" fmla="*/ 0 w 15081"/>
                <a:gd name="connsiteY2" fmla="*/ 0 h 12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081" h="12961">
                  <a:moveTo>
                    <a:pt x="0" y="0"/>
                  </a:moveTo>
                  <a:cubicBezTo>
                    <a:pt x="0" y="0"/>
                    <a:pt x="8312" y="5931"/>
                    <a:pt x="11906" y="9525"/>
                  </a:cubicBezTo>
                  <a:cubicBezTo>
                    <a:pt x="23399" y="21019"/>
                    <a:pt x="0" y="0"/>
                    <a:pt x="0" y="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54" name="1579 Forma libre"/>
            <p:cNvSpPr/>
            <p:nvPr/>
          </p:nvSpPr>
          <p:spPr>
            <a:xfrm>
              <a:off x="1503878" y="5415209"/>
              <a:ext cx="33337" cy="0"/>
            </a:xfrm>
            <a:custGeom>
              <a:avLst/>
              <a:gdLst>
                <a:gd name="connsiteX0" fmla="*/ 0 w 33337"/>
                <a:gd name="connsiteY0" fmla="*/ 0 h 0"/>
                <a:gd name="connsiteX1" fmla="*/ 33337 w 33337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337">
                  <a:moveTo>
                    <a:pt x="0" y="0"/>
                  </a:moveTo>
                  <a:lnTo>
                    <a:pt x="33337" y="0"/>
                  </a:ln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55" name="1580 Forma libre"/>
            <p:cNvSpPr/>
            <p:nvPr/>
          </p:nvSpPr>
          <p:spPr>
            <a:xfrm>
              <a:off x="1477684" y="5434259"/>
              <a:ext cx="2844" cy="42862"/>
            </a:xfrm>
            <a:custGeom>
              <a:avLst/>
              <a:gdLst>
                <a:gd name="connsiteX0" fmla="*/ 0 w 2844"/>
                <a:gd name="connsiteY0" fmla="*/ 0 h 42862"/>
                <a:gd name="connsiteX1" fmla="*/ 2381 w 2844"/>
                <a:gd name="connsiteY1" fmla="*/ 42862 h 42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44" h="42862">
                  <a:moveTo>
                    <a:pt x="0" y="0"/>
                  </a:moveTo>
                  <a:cubicBezTo>
                    <a:pt x="4404" y="22024"/>
                    <a:pt x="2381" y="7859"/>
                    <a:pt x="2381" y="42862"/>
                  </a:cubicBez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56" name="1581 Forma libre"/>
            <p:cNvSpPr/>
            <p:nvPr/>
          </p:nvSpPr>
          <p:spPr>
            <a:xfrm>
              <a:off x="1482446" y="5543796"/>
              <a:ext cx="16669" cy="2382"/>
            </a:xfrm>
            <a:custGeom>
              <a:avLst/>
              <a:gdLst>
                <a:gd name="connsiteX0" fmla="*/ 0 w 16669"/>
                <a:gd name="connsiteY0" fmla="*/ 2382 h 2382"/>
                <a:gd name="connsiteX1" fmla="*/ 16669 w 16669"/>
                <a:gd name="connsiteY1" fmla="*/ 0 h 2382"/>
                <a:gd name="connsiteX2" fmla="*/ 0 w 16669"/>
                <a:gd name="connsiteY2" fmla="*/ 2382 h 2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669" h="2382">
                  <a:moveTo>
                    <a:pt x="0" y="2382"/>
                  </a:moveTo>
                  <a:cubicBezTo>
                    <a:pt x="0" y="2382"/>
                    <a:pt x="11458" y="2084"/>
                    <a:pt x="16669" y="0"/>
                  </a:cubicBezTo>
                  <a:cubicBezTo>
                    <a:pt x="16674" y="-2"/>
                    <a:pt x="0" y="2382"/>
                    <a:pt x="0" y="2382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57" name="1582 Forma libre"/>
            <p:cNvSpPr/>
            <p:nvPr/>
          </p:nvSpPr>
          <p:spPr>
            <a:xfrm>
              <a:off x="1467669" y="5496024"/>
              <a:ext cx="10015" cy="28748"/>
            </a:xfrm>
            <a:custGeom>
              <a:avLst/>
              <a:gdLst>
                <a:gd name="connsiteX0" fmla="*/ 490 w 10015"/>
                <a:gd name="connsiteY0" fmla="*/ 28722 h 28748"/>
                <a:gd name="connsiteX1" fmla="*/ 2871 w 10015"/>
                <a:gd name="connsiteY1" fmla="*/ 4910 h 28748"/>
                <a:gd name="connsiteX2" fmla="*/ 10015 w 10015"/>
                <a:gd name="connsiteY2" fmla="*/ 147 h 28748"/>
                <a:gd name="connsiteX3" fmla="*/ 490 w 10015"/>
                <a:gd name="connsiteY3" fmla="*/ 28722 h 28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15" h="28748">
                  <a:moveTo>
                    <a:pt x="490" y="28722"/>
                  </a:moveTo>
                  <a:cubicBezTo>
                    <a:pt x="-701" y="29516"/>
                    <a:pt x="348" y="12478"/>
                    <a:pt x="2871" y="4910"/>
                  </a:cubicBezTo>
                  <a:cubicBezTo>
                    <a:pt x="3776" y="2195"/>
                    <a:pt x="10015" y="3009"/>
                    <a:pt x="10015" y="147"/>
                  </a:cubicBezTo>
                  <a:cubicBezTo>
                    <a:pt x="10015" y="-2363"/>
                    <a:pt x="1681" y="27928"/>
                    <a:pt x="490" y="28722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58" name="1583 Forma libre"/>
            <p:cNvSpPr/>
            <p:nvPr/>
          </p:nvSpPr>
          <p:spPr>
            <a:xfrm>
              <a:off x="1513295" y="5572351"/>
              <a:ext cx="21240" cy="11597"/>
            </a:xfrm>
            <a:custGeom>
              <a:avLst/>
              <a:gdLst>
                <a:gd name="connsiteX0" fmla="*/ 108 w 21240"/>
                <a:gd name="connsiteY0" fmla="*/ 20 h 11597"/>
                <a:gd name="connsiteX1" fmla="*/ 12014 w 21240"/>
                <a:gd name="connsiteY1" fmla="*/ 7164 h 11597"/>
                <a:gd name="connsiteX2" fmla="*/ 19158 w 21240"/>
                <a:gd name="connsiteY2" fmla="*/ 9545 h 11597"/>
                <a:gd name="connsiteX3" fmla="*/ 108 w 21240"/>
                <a:gd name="connsiteY3" fmla="*/ 20 h 11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240" h="11597">
                  <a:moveTo>
                    <a:pt x="108" y="20"/>
                  </a:moveTo>
                  <a:cubicBezTo>
                    <a:pt x="-1083" y="-377"/>
                    <a:pt x="7874" y="5094"/>
                    <a:pt x="12014" y="7164"/>
                  </a:cubicBezTo>
                  <a:cubicBezTo>
                    <a:pt x="14259" y="8287"/>
                    <a:pt x="17198" y="7977"/>
                    <a:pt x="19158" y="9545"/>
                  </a:cubicBezTo>
                  <a:cubicBezTo>
                    <a:pt x="28913" y="17349"/>
                    <a:pt x="1299" y="417"/>
                    <a:pt x="108" y="2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59" name="1584 Forma libre"/>
            <p:cNvSpPr/>
            <p:nvPr/>
          </p:nvSpPr>
          <p:spPr>
            <a:xfrm>
              <a:off x="1501496" y="5610471"/>
              <a:ext cx="9373" cy="13142"/>
            </a:xfrm>
            <a:custGeom>
              <a:avLst/>
              <a:gdLst>
                <a:gd name="connsiteX0" fmla="*/ 0 w 9373"/>
                <a:gd name="connsiteY0" fmla="*/ 0 h 13142"/>
                <a:gd name="connsiteX1" fmla="*/ 7144 w 9373"/>
                <a:gd name="connsiteY1" fmla="*/ 11907 h 13142"/>
                <a:gd name="connsiteX2" fmla="*/ 0 w 9373"/>
                <a:gd name="connsiteY2" fmla="*/ 0 h 13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373" h="13142">
                  <a:moveTo>
                    <a:pt x="0" y="0"/>
                  </a:moveTo>
                  <a:cubicBezTo>
                    <a:pt x="0" y="0"/>
                    <a:pt x="3490" y="9065"/>
                    <a:pt x="7144" y="11907"/>
                  </a:cubicBezTo>
                  <a:cubicBezTo>
                    <a:pt x="14880" y="17924"/>
                    <a:pt x="0" y="0"/>
                    <a:pt x="0" y="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60" name="1585 Forma libre"/>
            <p:cNvSpPr/>
            <p:nvPr/>
          </p:nvSpPr>
          <p:spPr>
            <a:xfrm>
              <a:off x="1441965" y="5389015"/>
              <a:ext cx="5329" cy="29694"/>
            </a:xfrm>
            <a:custGeom>
              <a:avLst/>
              <a:gdLst>
                <a:gd name="connsiteX0" fmla="*/ 0 w 5329"/>
                <a:gd name="connsiteY0" fmla="*/ 0 h 29694"/>
                <a:gd name="connsiteX1" fmla="*/ 4763 w 5329"/>
                <a:gd name="connsiteY1" fmla="*/ 28575 h 29694"/>
                <a:gd name="connsiteX2" fmla="*/ 0 w 5329"/>
                <a:gd name="connsiteY2" fmla="*/ 0 h 29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29" h="29694">
                  <a:moveTo>
                    <a:pt x="0" y="0"/>
                  </a:moveTo>
                  <a:cubicBezTo>
                    <a:pt x="0" y="0"/>
                    <a:pt x="1710" y="19414"/>
                    <a:pt x="4763" y="28575"/>
                  </a:cubicBezTo>
                  <a:cubicBezTo>
                    <a:pt x="7395" y="36472"/>
                    <a:pt x="0" y="0"/>
                    <a:pt x="0" y="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61" name="1586 Forma libre"/>
            <p:cNvSpPr/>
            <p:nvPr/>
          </p:nvSpPr>
          <p:spPr>
            <a:xfrm>
              <a:off x="1438628" y="5453309"/>
              <a:ext cx="5718" cy="45244"/>
            </a:xfrm>
            <a:custGeom>
              <a:avLst/>
              <a:gdLst>
                <a:gd name="connsiteX0" fmla="*/ 5718 w 5718"/>
                <a:gd name="connsiteY0" fmla="*/ 0 h 45244"/>
                <a:gd name="connsiteX1" fmla="*/ 956 w 5718"/>
                <a:gd name="connsiteY1" fmla="*/ 45244 h 45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18" h="45244">
                  <a:moveTo>
                    <a:pt x="5718" y="0"/>
                  </a:moveTo>
                  <a:cubicBezTo>
                    <a:pt x="-3171" y="22224"/>
                    <a:pt x="956" y="7632"/>
                    <a:pt x="956" y="45244"/>
                  </a:cubicBez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62" name="1587 Forma libre"/>
            <p:cNvSpPr/>
            <p:nvPr/>
          </p:nvSpPr>
          <p:spPr>
            <a:xfrm>
              <a:off x="1439140" y="5554664"/>
              <a:ext cx="29695" cy="22789"/>
            </a:xfrm>
            <a:custGeom>
              <a:avLst/>
              <a:gdLst>
                <a:gd name="connsiteX0" fmla="*/ 444 w 29695"/>
                <a:gd name="connsiteY0" fmla="*/ 1039 h 22789"/>
                <a:gd name="connsiteX1" fmla="*/ 12350 w 29695"/>
                <a:gd name="connsiteY1" fmla="*/ 3420 h 22789"/>
                <a:gd name="connsiteX2" fmla="*/ 26638 w 29695"/>
                <a:gd name="connsiteY2" fmla="*/ 12945 h 22789"/>
                <a:gd name="connsiteX3" fmla="*/ 29019 w 29695"/>
                <a:gd name="connsiteY3" fmla="*/ 20089 h 22789"/>
                <a:gd name="connsiteX4" fmla="*/ 444 w 29695"/>
                <a:gd name="connsiteY4" fmla="*/ 1039 h 22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695" h="22789">
                  <a:moveTo>
                    <a:pt x="444" y="1039"/>
                  </a:moveTo>
                  <a:cubicBezTo>
                    <a:pt x="-2334" y="-1739"/>
                    <a:pt x="8666" y="1745"/>
                    <a:pt x="12350" y="3420"/>
                  </a:cubicBezTo>
                  <a:cubicBezTo>
                    <a:pt x="17561" y="5789"/>
                    <a:pt x="26638" y="12945"/>
                    <a:pt x="26638" y="12945"/>
                  </a:cubicBezTo>
                  <a:cubicBezTo>
                    <a:pt x="27432" y="15326"/>
                    <a:pt x="27897" y="17844"/>
                    <a:pt x="29019" y="20089"/>
                  </a:cubicBezTo>
                  <a:cubicBezTo>
                    <a:pt x="34662" y="31375"/>
                    <a:pt x="3222" y="3817"/>
                    <a:pt x="444" y="1039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63" name="1588 Forma libre"/>
            <p:cNvSpPr/>
            <p:nvPr/>
          </p:nvSpPr>
          <p:spPr>
            <a:xfrm>
              <a:off x="1444129" y="5607748"/>
              <a:ext cx="19279" cy="26615"/>
            </a:xfrm>
            <a:custGeom>
              <a:avLst/>
              <a:gdLst>
                <a:gd name="connsiteX0" fmla="*/ 217 w 19279"/>
                <a:gd name="connsiteY0" fmla="*/ 342 h 26615"/>
                <a:gd name="connsiteX1" fmla="*/ 9742 w 19279"/>
                <a:gd name="connsiteY1" fmla="*/ 12248 h 26615"/>
                <a:gd name="connsiteX2" fmla="*/ 16886 w 19279"/>
                <a:gd name="connsiteY2" fmla="*/ 17011 h 26615"/>
                <a:gd name="connsiteX3" fmla="*/ 19267 w 19279"/>
                <a:gd name="connsiteY3" fmla="*/ 26536 h 26615"/>
                <a:gd name="connsiteX4" fmla="*/ 217 w 19279"/>
                <a:gd name="connsiteY4" fmla="*/ 342 h 26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79" h="26615">
                  <a:moveTo>
                    <a:pt x="217" y="342"/>
                  </a:moveTo>
                  <a:cubicBezTo>
                    <a:pt x="-1370" y="-2039"/>
                    <a:pt x="6148" y="8654"/>
                    <a:pt x="9742" y="12248"/>
                  </a:cubicBezTo>
                  <a:cubicBezTo>
                    <a:pt x="11766" y="14272"/>
                    <a:pt x="15298" y="14630"/>
                    <a:pt x="16886" y="17011"/>
                  </a:cubicBezTo>
                  <a:cubicBezTo>
                    <a:pt x="18701" y="19734"/>
                    <a:pt x="18232" y="23431"/>
                    <a:pt x="19267" y="26536"/>
                  </a:cubicBezTo>
                  <a:cubicBezTo>
                    <a:pt x="19828" y="28220"/>
                    <a:pt x="1804" y="2723"/>
                    <a:pt x="217" y="342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64" name="1589 Forma libre"/>
            <p:cNvSpPr/>
            <p:nvPr/>
          </p:nvSpPr>
          <p:spPr>
            <a:xfrm>
              <a:off x="1397336" y="5391072"/>
              <a:ext cx="19050" cy="54769"/>
            </a:xfrm>
            <a:custGeom>
              <a:avLst/>
              <a:gdLst>
                <a:gd name="connsiteX0" fmla="*/ 0 w 19050"/>
                <a:gd name="connsiteY0" fmla="*/ 54769 h 54769"/>
                <a:gd name="connsiteX1" fmla="*/ 4762 w 19050"/>
                <a:gd name="connsiteY1" fmla="*/ 30956 h 54769"/>
                <a:gd name="connsiteX2" fmla="*/ 14287 w 19050"/>
                <a:gd name="connsiteY2" fmla="*/ 16669 h 54769"/>
                <a:gd name="connsiteX3" fmla="*/ 19050 w 19050"/>
                <a:gd name="connsiteY3" fmla="*/ 9525 h 54769"/>
                <a:gd name="connsiteX4" fmla="*/ 19050 w 19050"/>
                <a:gd name="connsiteY4" fmla="*/ 0 h 54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54769">
                  <a:moveTo>
                    <a:pt x="0" y="54769"/>
                  </a:moveTo>
                  <a:cubicBezTo>
                    <a:pt x="1587" y="46831"/>
                    <a:pt x="272" y="37691"/>
                    <a:pt x="4762" y="30956"/>
                  </a:cubicBezTo>
                  <a:lnTo>
                    <a:pt x="14287" y="16669"/>
                  </a:lnTo>
                  <a:cubicBezTo>
                    <a:pt x="15875" y="14288"/>
                    <a:pt x="19050" y="12387"/>
                    <a:pt x="19050" y="9525"/>
                  </a:cubicBezTo>
                  <a:lnTo>
                    <a:pt x="19050" y="0"/>
                  </a:ln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65" name="1590 Forma libre"/>
            <p:cNvSpPr/>
            <p:nvPr/>
          </p:nvSpPr>
          <p:spPr>
            <a:xfrm>
              <a:off x="1385430" y="5357734"/>
              <a:ext cx="26193" cy="14288"/>
            </a:xfrm>
            <a:custGeom>
              <a:avLst/>
              <a:gdLst>
                <a:gd name="connsiteX0" fmla="*/ 0 w 26193"/>
                <a:gd name="connsiteY0" fmla="*/ 0 h 14288"/>
                <a:gd name="connsiteX1" fmla="*/ 26193 w 26193"/>
                <a:gd name="connsiteY1" fmla="*/ 14288 h 14288"/>
                <a:gd name="connsiteX2" fmla="*/ 0 w 26193"/>
                <a:gd name="connsiteY2" fmla="*/ 0 h 14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193" h="14288">
                  <a:moveTo>
                    <a:pt x="0" y="0"/>
                  </a:moveTo>
                  <a:cubicBezTo>
                    <a:pt x="11525" y="9220"/>
                    <a:pt x="11333" y="11317"/>
                    <a:pt x="26193" y="14288"/>
                  </a:cubicBez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66" name="1591 Forma libre"/>
            <p:cNvSpPr/>
            <p:nvPr/>
          </p:nvSpPr>
          <p:spPr>
            <a:xfrm>
              <a:off x="1399476" y="5301064"/>
              <a:ext cx="13286" cy="18618"/>
            </a:xfrm>
            <a:custGeom>
              <a:avLst/>
              <a:gdLst>
                <a:gd name="connsiteX0" fmla="*/ 241 w 13286"/>
                <a:gd name="connsiteY0" fmla="*/ 18570 h 18618"/>
                <a:gd name="connsiteX1" fmla="*/ 5004 w 13286"/>
                <a:gd name="connsiteY1" fmla="*/ 6664 h 18618"/>
                <a:gd name="connsiteX2" fmla="*/ 12147 w 13286"/>
                <a:gd name="connsiteY2" fmla="*/ 1902 h 18618"/>
                <a:gd name="connsiteX3" fmla="*/ 241 w 13286"/>
                <a:gd name="connsiteY3" fmla="*/ 18570 h 18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286" h="18618">
                  <a:moveTo>
                    <a:pt x="241" y="18570"/>
                  </a:moveTo>
                  <a:cubicBezTo>
                    <a:pt x="-949" y="19364"/>
                    <a:pt x="2519" y="10142"/>
                    <a:pt x="5004" y="6664"/>
                  </a:cubicBezTo>
                  <a:cubicBezTo>
                    <a:pt x="6667" y="4335"/>
                    <a:pt x="10630" y="4329"/>
                    <a:pt x="12147" y="1902"/>
                  </a:cubicBezTo>
                  <a:cubicBezTo>
                    <a:pt x="17663" y="-6924"/>
                    <a:pt x="1431" y="17776"/>
                    <a:pt x="241" y="1857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67" name="1592 Forma libre"/>
            <p:cNvSpPr/>
            <p:nvPr/>
          </p:nvSpPr>
          <p:spPr>
            <a:xfrm>
              <a:off x="1359236" y="5464891"/>
              <a:ext cx="66675" cy="16668"/>
            </a:xfrm>
            <a:custGeom>
              <a:avLst/>
              <a:gdLst>
                <a:gd name="connsiteX0" fmla="*/ 0 w 66675"/>
                <a:gd name="connsiteY0" fmla="*/ 9525 h 16668"/>
                <a:gd name="connsiteX1" fmla="*/ 26194 w 66675"/>
                <a:gd name="connsiteY1" fmla="*/ 2381 h 16668"/>
                <a:gd name="connsiteX2" fmla="*/ 33337 w 66675"/>
                <a:gd name="connsiteY2" fmla="*/ 0 h 16668"/>
                <a:gd name="connsiteX3" fmla="*/ 40481 w 66675"/>
                <a:gd name="connsiteY3" fmla="*/ 7143 h 16668"/>
                <a:gd name="connsiteX4" fmla="*/ 45244 w 66675"/>
                <a:gd name="connsiteY4" fmla="*/ 14287 h 16668"/>
                <a:gd name="connsiteX5" fmla="*/ 52387 w 66675"/>
                <a:gd name="connsiteY5" fmla="*/ 16668 h 16668"/>
                <a:gd name="connsiteX6" fmla="*/ 66675 w 66675"/>
                <a:gd name="connsiteY6" fmla="*/ 9525 h 16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675" h="16668">
                  <a:moveTo>
                    <a:pt x="0" y="9525"/>
                  </a:moveTo>
                  <a:cubicBezTo>
                    <a:pt x="16827" y="6158"/>
                    <a:pt x="8068" y="8422"/>
                    <a:pt x="26194" y="2381"/>
                  </a:cubicBezTo>
                  <a:lnTo>
                    <a:pt x="33337" y="0"/>
                  </a:lnTo>
                  <a:cubicBezTo>
                    <a:pt x="35718" y="2381"/>
                    <a:pt x="38325" y="4556"/>
                    <a:pt x="40481" y="7143"/>
                  </a:cubicBezTo>
                  <a:cubicBezTo>
                    <a:pt x="42313" y="9342"/>
                    <a:pt x="43009" y="12499"/>
                    <a:pt x="45244" y="14287"/>
                  </a:cubicBezTo>
                  <a:cubicBezTo>
                    <a:pt x="47204" y="15855"/>
                    <a:pt x="50006" y="15874"/>
                    <a:pt x="52387" y="16668"/>
                  </a:cubicBezTo>
                  <a:cubicBezTo>
                    <a:pt x="66034" y="13939"/>
                    <a:pt x="62484" y="17907"/>
                    <a:pt x="66675" y="9525"/>
                  </a:cubicBez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68" name="1593 Forma libre"/>
            <p:cNvSpPr/>
            <p:nvPr/>
          </p:nvSpPr>
          <p:spPr>
            <a:xfrm>
              <a:off x="1363897" y="5272009"/>
              <a:ext cx="28575" cy="14288"/>
            </a:xfrm>
            <a:custGeom>
              <a:avLst/>
              <a:gdLst>
                <a:gd name="connsiteX0" fmla="*/ 0 w 28575"/>
                <a:gd name="connsiteY0" fmla="*/ 0 h 14288"/>
                <a:gd name="connsiteX1" fmla="*/ 11906 w 28575"/>
                <a:gd name="connsiteY1" fmla="*/ 4763 h 14288"/>
                <a:gd name="connsiteX2" fmla="*/ 28575 w 28575"/>
                <a:gd name="connsiteY2" fmla="*/ 14288 h 14288"/>
                <a:gd name="connsiteX3" fmla="*/ 7143 w 28575"/>
                <a:gd name="connsiteY3" fmla="*/ 4763 h 14288"/>
                <a:gd name="connsiteX4" fmla="*/ 0 w 28575"/>
                <a:gd name="connsiteY4" fmla="*/ 2382 h 14288"/>
                <a:gd name="connsiteX5" fmla="*/ 0 w 28575"/>
                <a:gd name="connsiteY5" fmla="*/ 0 h 14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575" h="14288">
                  <a:moveTo>
                    <a:pt x="0" y="0"/>
                  </a:moveTo>
                  <a:cubicBezTo>
                    <a:pt x="3969" y="1588"/>
                    <a:pt x="8170" y="2687"/>
                    <a:pt x="11906" y="4763"/>
                  </a:cubicBezTo>
                  <a:cubicBezTo>
                    <a:pt x="33526" y="16775"/>
                    <a:pt x="11286" y="8526"/>
                    <a:pt x="28575" y="14288"/>
                  </a:cubicBezTo>
                  <a:cubicBezTo>
                    <a:pt x="17254" y="6740"/>
                    <a:pt x="24147" y="10430"/>
                    <a:pt x="7143" y="4763"/>
                  </a:cubicBezTo>
                  <a:lnTo>
                    <a:pt x="0" y="2382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69" name="1594 Forma libre"/>
            <p:cNvSpPr/>
            <p:nvPr/>
          </p:nvSpPr>
          <p:spPr>
            <a:xfrm>
              <a:off x="1358880" y="5357427"/>
              <a:ext cx="9915" cy="28952"/>
            </a:xfrm>
            <a:custGeom>
              <a:avLst/>
              <a:gdLst>
                <a:gd name="connsiteX0" fmla="*/ 356 w 9915"/>
                <a:gd name="connsiteY0" fmla="*/ 307 h 28952"/>
                <a:gd name="connsiteX1" fmla="*/ 2737 w 9915"/>
                <a:gd name="connsiteY1" fmla="*/ 14595 h 28952"/>
                <a:gd name="connsiteX2" fmla="*/ 7500 w 9915"/>
                <a:gd name="connsiteY2" fmla="*/ 21739 h 28952"/>
                <a:gd name="connsiteX3" fmla="*/ 9881 w 9915"/>
                <a:gd name="connsiteY3" fmla="*/ 28882 h 28952"/>
                <a:gd name="connsiteX4" fmla="*/ 356 w 9915"/>
                <a:gd name="connsiteY4" fmla="*/ 307 h 28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15" h="28952">
                  <a:moveTo>
                    <a:pt x="356" y="307"/>
                  </a:moveTo>
                  <a:cubicBezTo>
                    <a:pt x="-835" y="-2074"/>
                    <a:pt x="1210" y="10014"/>
                    <a:pt x="2737" y="14595"/>
                  </a:cubicBezTo>
                  <a:cubicBezTo>
                    <a:pt x="3642" y="17310"/>
                    <a:pt x="6220" y="19179"/>
                    <a:pt x="7500" y="21739"/>
                  </a:cubicBezTo>
                  <a:cubicBezTo>
                    <a:pt x="8622" y="23984"/>
                    <a:pt x="8949" y="26552"/>
                    <a:pt x="9881" y="28882"/>
                  </a:cubicBezTo>
                  <a:cubicBezTo>
                    <a:pt x="10540" y="30530"/>
                    <a:pt x="1547" y="2688"/>
                    <a:pt x="356" y="307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70" name="1595 Forma libre"/>
            <p:cNvSpPr/>
            <p:nvPr/>
          </p:nvSpPr>
          <p:spPr>
            <a:xfrm>
              <a:off x="1306848" y="5310109"/>
              <a:ext cx="2588" cy="30957"/>
            </a:xfrm>
            <a:custGeom>
              <a:avLst/>
              <a:gdLst>
                <a:gd name="connsiteX0" fmla="*/ 0 w 2588"/>
                <a:gd name="connsiteY0" fmla="*/ 0 h 30957"/>
                <a:gd name="connsiteX1" fmla="*/ 2382 w 2588"/>
                <a:gd name="connsiteY1" fmla="*/ 30957 h 30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88" h="30957">
                  <a:moveTo>
                    <a:pt x="0" y="0"/>
                  </a:moveTo>
                  <a:cubicBezTo>
                    <a:pt x="3628" y="18134"/>
                    <a:pt x="2382" y="7859"/>
                    <a:pt x="2382" y="30957"/>
                  </a:cubicBez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71" name="1596 Forma libre"/>
            <p:cNvSpPr/>
            <p:nvPr/>
          </p:nvSpPr>
          <p:spPr>
            <a:xfrm>
              <a:off x="1330661" y="5295822"/>
              <a:ext cx="28575" cy="28575"/>
            </a:xfrm>
            <a:custGeom>
              <a:avLst/>
              <a:gdLst>
                <a:gd name="connsiteX0" fmla="*/ 0 w 28575"/>
                <a:gd name="connsiteY0" fmla="*/ 0 h 28575"/>
                <a:gd name="connsiteX1" fmla="*/ 11906 w 28575"/>
                <a:gd name="connsiteY1" fmla="*/ 4762 h 28575"/>
                <a:gd name="connsiteX2" fmla="*/ 19050 w 28575"/>
                <a:gd name="connsiteY2" fmla="*/ 7144 h 28575"/>
                <a:gd name="connsiteX3" fmla="*/ 23812 w 28575"/>
                <a:gd name="connsiteY3" fmla="*/ 14287 h 28575"/>
                <a:gd name="connsiteX4" fmla="*/ 28575 w 28575"/>
                <a:gd name="connsiteY4" fmla="*/ 28575 h 28575"/>
                <a:gd name="connsiteX5" fmla="*/ 0 w 28575"/>
                <a:gd name="connsiteY5" fmla="*/ 0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575" h="28575">
                  <a:moveTo>
                    <a:pt x="0" y="0"/>
                  </a:moveTo>
                  <a:cubicBezTo>
                    <a:pt x="3969" y="1587"/>
                    <a:pt x="7904" y="3261"/>
                    <a:pt x="11906" y="4762"/>
                  </a:cubicBezTo>
                  <a:cubicBezTo>
                    <a:pt x="14256" y="5643"/>
                    <a:pt x="17090" y="5576"/>
                    <a:pt x="19050" y="7144"/>
                  </a:cubicBezTo>
                  <a:cubicBezTo>
                    <a:pt x="21285" y="8932"/>
                    <a:pt x="22650" y="11672"/>
                    <a:pt x="23812" y="14287"/>
                  </a:cubicBezTo>
                  <a:cubicBezTo>
                    <a:pt x="25851" y="18875"/>
                    <a:pt x="26987" y="23812"/>
                    <a:pt x="28575" y="28575"/>
                  </a:cubicBez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72" name="1597 Forma libre"/>
            <p:cNvSpPr/>
            <p:nvPr/>
          </p:nvSpPr>
          <p:spPr>
            <a:xfrm>
              <a:off x="1404262" y="5512516"/>
              <a:ext cx="4980" cy="26193"/>
            </a:xfrm>
            <a:custGeom>
              <a:avLst/>
              <a:gdLst>
                <a:gd name="connsiteX0" fmla="*/ 4980 w 4980"/>
                <a:gd name="connsiteY0" fmla="*/ 0 h 26193"/>
                <a:gd name="connsiteX1" fmla="*/ 218 w 4980"/>
                <a:gd name="connsiteY1" fmla="*/ 26193 h 26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80" h="26193">
                  <a:moveTo>
                    <a:pt x="4980" y="0"/>
                  </a:moveTo>
                  <a:cubicBezTo>
                    <a:pt x="-1551" y="16328"/>
                    <a:pt x="218" y="7632"/>
                    <a:pt x="218" y="26193"/>
                  </a:cubicBez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73" name="1598 Forma libre"/>
            <p:cNvSpPr/>
            <p:nvPr/>
          </p:nvSpPr>
          <p:spPr>
            <a:xfrm>
              <a:off x="1385028" y="5557592"/>
              <a:ext cx="32012" cy="9977"/>
            </a:xfrm>
            <a:custGeom>
              <a:avLst/>
              <a:gdLst>
                <a:gd name="connsiteX0" fmla="*/ 402 w 32012"/>
                <a:gd name="connsiteY0" fmla="*/ 167 h 9977"/>
                <a:gd name="connsiteX1" fmla="*/ 14689 w 32012"/>
                <a:gd name="connsiteY1" fmla="*/ 2549 h 9977"/>
                <a:gd name="connsiteX2" fmla="*/ 31358 w 32012"/>
                <a:gd name="connsiteY2" fmla="*/ 7311 h 9977"/>
                <a:gd name="connsiteX3" fmla="*/ 402 w 32012"/>
                <a:gd name="connsiteY3" fmla="*/ 167 h 9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012" h="9977">
                  <a:moveTo>
                    <a:pt x="402" y="167"/>
                  </a:moveTo>
                  <a:cubicBezTo>
                    <a:pt x="-2376" y="-627"/>
                    <a:pt x="9955" y="1602"/>
                    <a:pt x="14689" y="2549"/>
                  </a:cubicBezTo>
                  <a:cubicBezTo>
                    <a:pt x="22166" y="4045"/>
                    <a:pt x="24548" y="5041"/>
                    <a:pt x="31358" y="7311"/>
                  </a:cubicBezTo>
                  <a:cubicBezTo>
                    <a:pt x="37104" y="15932"/>
                    <a:pt x="3180" y="961"/>
                    <a:pt x="402" y="167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74" name="1599 Forma libre"/>
            <p:cNvSpPr/>
            <p:nvPr/>
          </p:nvSpPr>
          <p:spPr>
            <a:xfrm>
              <a:off x="1404457" y="5610147"/>
              <a:ext cx="4785" cy="21466"/>
            </a:xfrm>
            <a:custGeom>
              <a:avLst/>
              <a:gdLst>
                <a:gd name="connsiteX0" fmla="*/ 4785 w 4785"/>
                <a:gd name="connsiteY0" fmla="*/ 0 h 21466"/>
                <a:gd name="connsiteX1" fmla="*/ 23 w 4785"/>
                <a:gd name="connsiteY1" fmla="*/ 21431 h 21466"/>
                <a:gd name="connsiteX2" fmla="*/ 4785 w 4785"/>
                <a:gd name="connsiteY2" fmla="*/ 0 h 21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85" h="21466">
                  <a:moveTo>
                    <a:pt x="4785" y="0"/>
                  </a:moveTo>
                  <a:cubicBezTo>
                    <a:pt x="4785" y="0"/>
                    <a:pt x="1368" y="18070"/>
                    <a:pt x="23" y="21431"/>
                  </a:cubicBezTo>
                  <a:cubicBezTo>
                    <a:pt x="-394" y="22473"/>
                    <a:pt x="4785" y="0"/>
                    <a:pt x="4785" y="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75" name="1600 Forma libre"/>
            <p:cNvSpPr/>
            <p:nvPr/>
          </p:nvSpPr>
          <p:spPr>
            <a:xfrm>
              <a:off x="1282899" y="5355341"/>
              <a:ext cx="17691" cy="14595"/>
            </a:xfrm>
            <a:custGeom>
              <a:avLst/>
              <a:gdLst>
                <a:gd name="connsiteX0" fmla="*/ 137 w 17691"/>
                <a:gd name="connsiteY0" fmla="*/ 12 h 14595"/>
                <a:gd name="connsiteX1" fmla="*/ 9662 w 17691"/>
                <a:gd name="connsiteY1" fmla="*/ 11918 h 14595"/>
                <a:gd name="connsiteX2" fmla="*/ 16806 w 17691"/>
                <a:gd name="connsiteY2" fmla="*/ 14300 h 14595"/>
                <a:gd name="connsiteX3" fmla="*/ 137 w 17691"/>
                <a:gd name="connsiteY3" fmla="*/ 12 h 14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691" h="14595">
                  <a:moveTo>
                    <a:pt x="137" y="12"/>
                  </a:moveTo>
                  <a:cubicBezTo>
                    <a:pt x="-1054" y="-385"/>
                    <a:pt x="5803" y="8610"/>
                    <a:pt x="9662" y="11918"/>
                  </a:cubicBezTo>
                  <a:cubicBezTo>
                    <a:pt x="11568" y="13552"/>
                    <a:pt x="14561" y="13177"/>
                    <a:pt x="16806" y="14300"/>
                  </a:cubicBezTo>
                  <a:cubicBezTo>
                    <a:pt x="22189" y="16992"/>
                    <a:pt x="1328" y="409"/>
                    <a:pt x="137" y="12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76" name="1601 Forma libre"/>
            <p:cNvSpPr/>
            <p:nvPr/>
          </p:nvSpPr>
          <p:spPr>
            <a:xfrm>
              <a:off x="1294563" y="5263995"/>
              <a:ext cx="2763" cy="26775"/>
            </a:xfrm>
            <a:custGeom>
              <a:avLst/>
              <a:gdLst>
                <a:gd name="connsiteX0" fmla="*/ 2760 w 2763"/>
                <a:gd name="connsiteY0" fmla="*/ 0 h 26775"/>
                <a:gd name="connsiteX1" fmla="*/ 379 w 2763"/>
                <a:gd name="connsiteY1" fmla="*/ 26194 h 26775"/>
                <a:gd name="connsiteX2" fmla="*/ 2760 w 2763"/>
                <a:gd name="connsiteY2" fmla="*/ 0 h 26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63" h="26775">
                  <a:moveTo>
                    <a:pt x="2760" y="0"/>
                  </a:moveTo>
                  <a:cubicBezTo>
                    <a:pt x="2760" y="0"/>
                    <a:pt x="2957" y="17814"/>
                    <a:pt x="379" y="26194"/>
                  </a:cubicBezTo>
                  <a:cubicBezTo>
                    <a:pt x="-1222" y="31396"/>
                    <a:pt x="2760" y="0"/>
                    <a:pt x="2760" y="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77" name="1602 Forma libre"/>
            <p:cNvSpPr/>
            <p:nvPr/>
          </p:nvSpPr>
          <p:spPr>
            <a:xfrm>
              <a:off x="1316223" y="5386177"/>
              <a:ext cx="16867" cy="16902"/>
            </a:xfrm>
            <a:custGeom>
              <a:avLst/>
              <a:gdLst>
                <a:gd name="connsiteX0" fmla="*/ 16819 w 16867"/>
                <a:gd name="connsiteY0" fmla="*/ 132 h 16902"/>
                <a:gd name="connsiteX1" fmla="*/ 4913 w 16867"/>
                <a:gd name="connsiteY1" fmla="*/ 9657 h 16902"/>
                <a:gd name="connsiteX2" fmla="*/ 150 w 16867"/>
                <a:gd name="connsiteY2" fmla="*/ 16801 h 16902"/>
                <a:gd name="connsiteX3" fmla="*/ 16819 w 16867"/>
                <a:gd name="connsiteY3" fmla="*/ 132 h 16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867" h="16902">
                  <a:moveTo>
                    <a:pt x="16819" y="132"/>
                  </a:moveTo>
                  <a:cubicBezTo>
                    <a:pt x="17613" y="-1059"/>
                    <a:pt x="8507" y="6063"/>
                    <a:pt x="4913" y="9657"/>
                  </a:cubicBezTo>
                  <a:cubicBezTo>
                    <a:pt x="2889" y="11681"/>
                    <a:pt x="2385" y="15013"/>
                    <a:pt x="150" y="16801"/>
                  </a:cubicBezTo>
                  <a:cubicBezTo>
                    <a:pt x="-1810" y="18369"/>
                    <a:pt x="16025" y="1323"/>
                    <a:pt x="16819" y="132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78" name="1603 Forma libre"/>
            <p:cNvSpPr/>
            <p:nvPr/>
          </p:nvSpPr>
          <p:spPr>
            <a:xfrm>
              <a:off x="1347330" y="5500609"/>
              <a:ext cx="15081" cy="12961"/>
            </a:xfrm>
            <a:custGeom>
              <a:avLst/>
              <a:gdLst>
                <a:gd name="connsiteX0" fmla="*/ 0 w 15081"/>
                <a:gd name="connsiteY0" fmla="*/ 0 h 12961"/>
                <a:gd name="connsiteX1" fmla="*/ 11906 w 15081"/>
                <a:gd name="connsiteY1" fmla="*/ 9525 h 12961"/>
                <a:gd name="connsiteX2" fmla="*/ 0 w 15081"/>
                <a:gd name="connsiteY2" fmla="*/ 0 h 12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081" h="12961">
                  <a:moveTo>
                    <a:pt x="0" y="0"/>
                  </a:moveTo>
                  <a:cubicBezTo>
                    <a:pt x="0" y="0"/>
                    <a:pt x="8312" y="5931"/>
                    <a:pt x="11906" y="9525"/>
                  </a:cubicBezTo>
                  <a:cubicBezTo>
                    <a:pt x="23399" y="21019"/>
                    <a:pt x="0" y="0"/>
                    <a:pt x="0" y="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79" name="1604 Forma libre"/>
            <p:cNvSpPr/>
            <p:nvPr/>
          </p:nvSpPr>
          <p:spPr>
            <a:xfrm>
              <a:off x="1347330" y="5419647"/>
              <a:ext cx="33337" cy="0"/>
            </a:xfrm>
            <a:custGeom>
              <a:avLst/>
              <a:gdLst>
                <a:gd name="connsiteX0" fmla="*/ 0 w 33337"/>
                <a:gd name="connsiteY0" fmla="*/ 0 h 0"/>
                <a:gd name="connsiteX1" fmla="*/ 33337 w 33337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337">
                  <a:moveTo>
                    <a:pt x="0" y="0"/>
                  </a:moveTo>
                  <a:lnTo>
                    <a:pt x="33337" y="0"/>
                  </a:ln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80" name="1605 Forma libre"/>
            <p:cNvSpPr/>
            <p:nvPr/>
          </p:nvSpPr>
          <p:spPr>
            <a:xfrm>
              <a:off x="1321136" y="5438697"/>
              <a:ext cx="2844" cy="42862"/>
            </a:xfrm>
            <a:custGeom>
              <a:avLst/>
              <a:gdLst>
                <a:gd name="connsiteX0" fmla="*/ 0 w 2844"/>
                <a:gd name="connsiteY0" fmla="*/ 0 h 42862"/>
                <a:gd name="connsiteX1" fmla="*/ 2381 w 2844"/>
                <a:gd name="connsiteY1" fmla="*/ 42862 h 42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44" h="42862">
                  <a:moveTo>
                    <a:pt x="0" y="0"/>
                  </a:moveTo>
                  <a:cubicBezTo>
                    <a:pt x="4404" y="22024"/>
                    <a:pt x="2381" y="7859"/>
                    <a:pt x="2381" y="42862"/>
                  </a:cubicBez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81" name="1606 Forma libre"/>
            <p:cNvSpPr/>
            <p:nvPr/>
          </p:nvSpPr>
          <p:spPr>
            <a:xfrm>
              <a:off x="1325898" y="5548234"/>
              <a:ext cx="16669" cy="2382"/>
            </a:xfrm>
            <a:custGeom>
              <a:avLst/>
              <a:gdLst>
                <a:gd name="connsiteX0" fmla="*/ 0 w 16669"/>
                <a:gd name="connsiteY0" fmla="*/ 2382 h 2382"/>
                <a:gd name="connsiteX1" fmla="*/ 16669 w 16669"/>
                <a:gd name="connsiteY1" fmla="*/ 0 h 2382"/>
                <a:gd name="connsiteX2" fmla="*/ 0 w 16669"/>
                <a:gd name="connsiteY2" fmla="*/ 2382 h 2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669" h="2382">
                  <a:moveTo>
                    <a:pt x="0" y="2382"/>
                  </a:moveTo>
                  <a:cubicBezTo>
                    <a:pt x="0" y="2382"/>
                    <a:pt x="11458" y="2084"/>
                    <a:pt x="16669" y="0"/>
                  </a:cubicBezTo>
                  <a:cubicBezTo>
                    <a:pt x="16674" y="-2"/>
                    <a:pt x="0" y="2382"/>
                    <a:pt x="0" y="2382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82" name="1607 Forma libre"/>
            <p:cNvSpPr/>
            <p:nvPr/>
          </p:nvSpPr>
          <p:spPr>
            <a:xfrm>
              <a:off x="1311121" y="5500462"/>
              <a:ext cx="10015" cy="28748"/>
            </a:xfrm>
            <a:custGeom>
              <a:avLst/>
              <a:gdLst>
                <a:gd name="connsiteX0" fmla="*/ 490 w 10015"/>
                <a:gd name="connsiteY0" fmla="*/ 28722 h 28748"/>
                <a:gd name="connsiteX1" fmla="*/ 2871 w 10015"/>
                <a:gd name="connsiteY1" fmla="*/ 4910 h 28748"/>
                <a:gd name="connsiteX2" fmla="*/ 10015 w 10015"/>
                <a:gd name="connsiteY2" fmla="*/ 147 h 28748"/>
                <a:gd name="connsiteX3" fmla="*/ 490 w 10015"/>
                <a:gd name="connsiteY3" fmla="*/ 28722 h 28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15" h="28748">
                  <a:moveTo>
                    <a:pt x="490" y="28722"/>
                  </a:moveTo>
                  <a:cubicBezTo>
                    <a:pt x="-701" y="29516"/>
                    <a:pt x="348" y="12478"/>
                    <a:pt x="2871" y="4910"/>
                  </a:cubicBezTo>
                  <a:cubicBezTo>
                    <a:pt x="3776" y="2195"/>
                    <a:pt x="10015" y="3009"/>
                    <a:pt x="10015" y="147"/>
                  </a:cubicBezTo>
                  <a:cubicBezTo>
                    <a:pt x="10015" y="-2363"/>
                    <a:pt x="1681" y="27928"/>
                    <a:pt x="490" y="28722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83" name="1608 Forma libre"/>
            <p:cNvSpPr/>
            <p:nvPr/>
          </p:nvSpPr>
          <p:spPr>
            <a:xfrm>
              <a:off x="1356747" y="5576789"/>
              <a:ext cx="21240" cy="11597"/>
            </a:xfrm>
            <a:custGeom>
              <a:avLst/>
              <a:gdLst>
                <a:gd name="connsiteX0" fmla="*/ 108 w 21240"/>
                <a:gd name="connsiteY0" fmla="*/ 20 h 11597"/>
                <a:gd name="connsiteX1" fmla="*/ 12014 w 21240"/>
                <a:gd name="connsiteY1" fmla="*/ 7164 h 11597"/>
                <a:gd name="connsiteX2" fmla="*/ 19158 w 21240"/>
                <a:gd name="connsiteY2" fmla="*/ 9545 h 11597"/>
                <a:gd name="connsiteX3" fmla="*/ 108 w 21240"/>
                <a:gd name="connsiteY3" fmla="*/ 20 h 11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240" h="11597">
                  <a:moveTo>
                    <a:pt x="108" y="20"/>
                  </a:moveTo>
                  <a:cubicBezTo>
                    <a:pt x="-1083" y="-377"/>
                    <a:pt x="7874" y="5094"/>
                    <a:pt x="12014" y="7164"/>
                  </a:cubicBezTo>
                  <a:cubicBezTo>
                    <a:pt x="14259" y="8287"/>
                    <a:pt x="17198" y="7977"/>
                    <a:pt x="19158" y="9545"/>
                  </a:cubicBezTo>
                  <a:cubicBezTo>
                    <a:pt x="28913" y="17349"/>
                    <a:pt x="1299" y="417"/>
                    <a:pt x="108" y="2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84" name="1609 Forma libre"/>
            <p:cNvSpPr/>
            <p:nvPr/>
          </p:nvSpPr>
          <p:spPr>
            <a:xfrm>
              <a:off x="1344948" y="5614909"/>
              <a:ext cx="9373" cy="13142"/>
            </a:xfrm>
            <a:custGeom>
              <a:avLst/>
              <a:gdLst>
                <a:gd name="connsiteX0" fmla="*/ 0 w 9373"/>
                <a:gd name="connsiteY0" fmla="*/ 0 h 13142"/>
                <a:gd name="connsiteX1" fmla="*/ 7144 w 9373"/>
                <a:gd name="connsiteY1" fmla="*/ 11907 h 13142"/>
                <a:gd name="connsiteX2" fmla="*/ 0 w 9373"/>
                <a:gd name="connsiteY2" fmla="*/ 0 h 13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373" h="13142">
                  <a:moveTo>
                    <a:pt x="0" y="0"/>
                  </a:moveTo>
                  <a:cubicBezTo>
                    <a:pt x="0" y="0"/>
                    <a:pt x="3490" y="9065"/>
                    <a:pt x="7144" y="11907"/>
                  </a:cubicBezTo>
                  <a:cubicBezTo>
                    <a:pt x="14880" y="17924"/>
                    <a:pt x="0" y="0"/>
                    <a:pt x="0" y="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85" name="1610 Forma libre"/>
            <p:cNvSpPr/>
            <p:nvPr/>
          </p:nvSpPr>
          <p:spPr>
            <a:xfrm>
              <a:off x="1285417" y="5393453"/>
              <a:ext cx="5329" cy="29694"/>
            </a:xfrm>
            <a:custGeom>
              <a:avLst/>
              <a:gdLst>
                <a:gd name="connsiteX0" fmla="*/ 0 w 5329"/>
                <a:gd name="connsiteY0" fmla="*/ 0 h 29694"/>
                <a:gd name="connsiteX1" fmla="*/ 4763 w 5329"/>
                <a:gd name="connsiteY1" fmla="*/ 28575 h 29694"/>
                <a:gd name="connsiteX2" fmla="*/ 0 w 5329"/>
                <a:gd name="connsiteY2" fmla="*/ 0 h 29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29" h="29694">
                  <a:moveTo>
                    <a:pt x="0" y="0"/>
                  </a:moveTo>
                  <a:cubicBezTo>
                    <a:pt x="0" y="0"/>
                    <a:pt x="1710" y="19414"/>
                    <a:pt x="4763" y="28575"/>
                  </a:cubicBezTo>
                  <a:cubicBezTo>
                    <a:pt x="7395" y="36472"/>
                    <a:pt x="0" y="0"/>
                    <a:pt x="0" y="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86" name="1611 Forma libre"/>
            <p:cNvSpPr/>
            <p:nvPr/>
          </p:nvSpPr>
          <p:spPr>
            <a:xfrm>
              <a:off x="1282080" y="5457747"/>
              <a:ext cx="5718" cy="45244"/>
            </a:xfrm>
            <a:custGeom>
              <a:avLst/>
              <a:gdLst>
                <a:gd name="connsiteX0" fmla="*/ 5718 w 5718"/>
                <a:gd name="connsiteY0" fmla="*/ 0 h 45244"/>
                <a:gd name="connsiteX1" fmla="*/ 956 w 5718"/>
                <a:gd name="connsiteY1" fmla="*/ 45244 h 45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18" h="45244">
                  <a:moveTo>
                    <a:pt x="5718" y="0"/>
                  </a:moveTo>
                  <a:cubicBezTo>
                    <a:pt x="-3171" y="22224"/>
                    <a:pt x="956" y="7632"/>
                    <a:pt x="956" y="45244"/>
                  </a:cubicBez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87" name="1612 Forma libre"/>
            <p:cNvSpPr/>
            <p:nvPr/>
          </p:nvSpPr>
          <p:spPr>
            <a:xfrm>
              <a:off x="1282592" y="5559102"/>
              <a:ext cx="29695" cy="22789"/>
            </a:xfrm>
            <a:custGeom>
              <a:avLst/>
              <a:gdLst>
                <a:gd name="connsiteX0" fmla="*/ 444 w 29695"/>
                <a:gd name="connsiteY0" fmla="*/ 1039 h 22789"/>
                <a:gd name="connsiteX1" fmla="*/ 12350 w 29695"/>
                <a:gd name="connsiteY1" fmla="*/ 3420 h 22789"/>
                <a:gd name="connsiteX2" fmla="*/ 26638 w 29695"/>
                <a:gd name="connsiteY2" fmla="*/ 12945 h 22789"/>
                <a:gd name="connsiteX3" fmla="*/ 29019 w 29695"/>
                <a:gd name="connsiteY3" fmla="*/ 20089 h 22789"/>
                <a:gd name="connsiteX4" fmla="*/ 444 w 29695"/>
                <a:gd name="connsiteY4" fmla="*/ 1039 h 22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695" h="22789">
                  <a:moveTo>
                    <a:pt x="444" y="1039"/>
                  </a:moveTo>
                  <a:cubicBezTo>
                    <a:pt x="-2334" y="-1739"/>
                    <a:pt x="8666" y="1745"/>
                    <a:pt x="12350" y="3420"/>
                  </a:cubicBezTo>
                  <a:cubicBezTo>
                    <a:pt x="17561" y="5789"/>
                    <a:pt x="26638" y="12945"/>
                    <a:pt x="26638" y="12945"/>
                  </a:cubicBezTo>
                  <a:cubicBezTo>
                    <a:pt x="27432" y="15326"/>
                    <a:pt x="27897" y="17844"/>
                    <a:pt x="29019" y="20089"/>
                  </a:cubicBezTo>
                  <a:cubicBezTo>
                    <a:pt x="34662" y="31375"/>
                    <a:pt x="3222" y="3817"/>
                    <a:pt x="444" y="1039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88" name="1613 Forma libre"/>
            <p:cNvSpPr/>
            <p:nvPr/>
          </p:nvSpPr>
          <p:spPr>
            <a:xfrm>
              <a:off x="1287581" y="5612186"/>
              <a:ext cx="19279" cy="26615"/>
            </a:xfrm>
            <a:custGeom>
              <a:avLst/>
              <a:gdLst>
                <a:gd name="connsiteX0" fmla="*/ 217 w 19279"/>
                <a:gd name="connsiteY0" fmla="*/ 342 h 26615"/>
                <a:gd name="connsiteX1" fmla="*/ 9742 w 19279"/>
                <a:gd name="connsiteY1" fmla="*/ 12248 h 26615"/>
                <a:gd name="connsiteX2" fmla="*/ 16886 w 19279"/>
                <a:gd name="connsiteY2" fmla="*/ 17011 h 26615"/>
                <a:gd name="connsiteX3" fmla="*/ 19267 w 19279"/>
                <a:gd name="connsiteY3" fmla="*/ 26536 h 26615"/>
                <a:gd name="connsiteX4" fmla="*/ 217 w 19279"/>
                <a:gd name="connsiteY4" fmla="*/ 342 h 26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79" h="26615">
                  <a:moveTo>
                    <a:pt x="217" y="342"/>
                  </a:moveTo>
                  <a:cubicBezTo>
                    <a:pt x="-1370" y="-2039"/>
                    <a:pt x="6148" y="8654"/>
                    <a:pt x="9742" y="12248"/>
                  </a:cubicBezTo>
                  <a:cubicBezTo>
                    <a:pt x="11766" y="14272"/>
                    <a:pt x="15298" y="14630"/>
                    <a:pt x="16886" y="17011"/>
                  </a:cubicBezTo>
                  <a:cubicBezTo>
                    <a:pt x="18701" y="19734"/>
                    <a:pt x="18232" y="23431"/>
                    <a:pt x="19267" y="26536"/>
                  </a:cubicBezTo>
                  <a:cubicBezTo>
                    <a:pt x="19828" y="28220"/>
                    <a:pt x="1804" y="2723"/>
                    <a:pt x="217" y="342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89" name="1614 Forma libre"/>
            <p:cNvSpPr/>
            <p:nvPr/>
          </p:nvSpPr>
          <p:spPr>
            <a:xfrm>
              <a:off x="1246614" y="5388959"/>
              <a:ext cx="19050" cy="54769"/>
            </a:xfrm>
            <a:custGeom>
              <a:avLst/>
              <a:gdLst>
                <a:gd name="connsiteX0" fmla="*/ 0 w 19050"/>
                <a:gd name="connsiteY0" fmla="*/ 54769 h 54769"/>
                <a:gd name="connsiteX1" fmla="*/ 4762 w 19050"/>
                <a:gd name="connsiteY1" fmla="*/ 30956 h 54769"/>
                <a:gd name="connsiteX2" fmla="*/ 14287 w 19050"/>
                <a:gd name="connsiteY2" fmla="*/ 16669 h 54769"/>
                <a:gd name="connsiteX3" fmla="*/ 19050 w 19050"/>
                <a:gd name="connsiteY3" fmla="*/ 9525 h 54769"/>
                <a:gd name="connsiteX4" fmla="*/ 19050 w 19050"/>
                <a:gd name="connsiteY4" fmla="*/ 0 h 54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54769">
                  <a:moveTo>
                    <a:pt x="0" y="54769"/>
                  </a:moveTo>
                  <a:cubicBezTo>
                    <a:pt x="1587" y="46831"/>
                    <a:pt x="272" y="37691"/>
                    <a:pt x="4762" y="30956"/>
                  </a:cubicBezTo>
                  <a:lnTo>
                    <a:pt x="14287" y="16669"/>
                  </a:lnTo>
                  <a:cubicBezTo>
                    <a:pt x="15875" y="14288"/>
                    <a:pt x="19050" y="12387"/>
                    <a:pt x="19050" y="9525"/>
                  </a:cubicBezTo>
                  <a:lnTo>
                    <a:pt x="19050" y="0"/>
                  </a:ln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90" name="1615 Forma libre"/>
            <p:cNvSpPr/>
            <p:nvPr/>
          </p:nvSpPr>
          <p:spPr>
            <a:xfrm>
              <a:off x="1234708" y="5355621"/>
              <a:ext cx="26193" cy="14288"/>
            </a:xfrm>
            <a:custGeom>
              <a:avLst/>
              <a:gdLst>
                <a:gd name="connsiteX0" fmla="*/ 0 w 26193"/>
                <a:gd name="connsiteY0" fmla="*/ 0 h 14288"/>
                <a:gd name="connsiteX1" fmla="*/ 26193 w 26193"/>
                <a:gd name="connsiteY1" fmla="*/ 14288 h 14288"/>
                <a:gd name="connsiteX2" fmla="*/ 0 w 26193"/>
                <a:gd name="connsiteY2" fmla="*/ 0 h 14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193" h="14288">
                  <a:moveTo>
                    <a:pt x="0" y="0"/>
                  </a:moveTo>
                  <a:cubicBezTo>
                    <a:pt x="11525" y="9220"/>
                    <a:pt x="11333" y="11317"/>
                    <a:pt x="26193" y="14288"/>
                  </a:cubicBez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91" name="1616 Forma libre"/>
            <p:cNvSpPr/>
            <p:nvPr/>
          </p:nvSpPr>
          <p:spPr>
            <a:xfrm>
              <a:off x="1248754" y="5298951"/>
              <a:ext cx="13286" cy="18618"/>
            </a:xfrm>
            <a:custGeom>
              <a:avLst/>
              <a:gdLst>
                <a:gd name="connsiteX0" fmla="*/ 241 w 13286"/>
                <a:gd name="connsiteY0" fmla="*/ 18570 h 18618"/>
                <a:gd name="connsiteX1" fmla="*/ 5004 w 13286"/>
                <a:gd name="connsiteY1" fmla="*/ 6664 h 18618"/>
                <a:gd name="connsiteX2" fmla="*/ 12147 w 13286"/>
                <a:gd name="connsiteY2" fmla="*/ 1902 h 18618"/>
                <a:gd name="connsiteX3" fmla="*/ 241 w 13286"/>
                <a:gd name="connsiteY3" fmla="*/ 18570 h 18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286" h="18618">
                  <a:moveTo>
                    <a:pt x="241" y="18570"/>
                  </a:moveTo>
                  <a:cubicBezTo>
                    <a:pt x="-949" y="19364"/>
                    <a:pt x="2519" y="10142"/>
                    <a:pt x="5004" y="6664"/>
                  </a:cubicBezTo>
                  <a:cubicBezTo>
                    <a:pt x="6667" y="4335"/>
                    <a:pt x="10630" y="4329"/>
                    <a:pt x="12147" y="1902"/>
                  </a:cubicBezTo>
                  <a:cubicBezTo>
                    <a:pt x="17663" y="-6924"/>
                    <a:pt x="1431" y="17776"/>
                    <a:pt x="241" y="1857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92" name="1617 Forma libre"/>
            <p:cNvSpPr/>
            <p:nvPr/>
          </p:nvSpPr>
          <p:spPr>
            <a:xfrm>
              <a:off x="1208514" y="5462778"/>
              <a:ext cx="66675" cy="16668"/>
            </a:xfrm>
            <a:custGeom>
              <a:avLst/>
              <a:gdLst>
                <a:gd name="connsiteX0" fmla="*/ 0 w 66675"/>
                <a:gd name="connsiteY0" fmla="*/ 9525 h 16668"/>
                <a:gd name="connsiteX1" fmla="*/ 26194 w 66675"/>
                <a:gd name="connsiteY1" fmla="*/ 2381 h 16668"/>
                <a:gd name="connsiteX2" fmla="*/ 33337 w 66675"/>
                <a:gd name="connsiteY2" fmla="*/ 0 h 16668"/>
                <a:gd name="connsiteX3" fmla="*/ 40481 w 66675"/>
                <a:gd name="connsiteY3" fmla="*/ 7143 h 16668"/>
                <a:gd name="connsiteX4" fmla="*/ 45244 w 66675"/>
                <a:gd name="connsiteY4" fmla="*/ 14287 h 16668"/>
                <a:gd name="connsiteX5" fmla="*/ 52387 w 66675"/>
                <a:gd name="connsiteY5" fmla="*/ 16668 h 16668"/>
                <a:gd name="connsiteX6" fmla="*/ 66675 w 66675"/>
                <a:gd name="connsiteY6" fmla="*/ 9525 h 16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675" h="16668">
                  <a:moveTo>
                    <a:pt x="0" y="9525"/>
                  </a:moveTo>
                  <a:cubicBezTo>
                    <a:pt x="16827" y="6158"/>
                    <a:pt x="8068" y="8422"/>
                    <a:pt x="26194" y="2381"/>
                  </a:cubicBezTo>
                  <a:lnTo>
                    <a:pt x="33337" y="0"/>
                  </a:lnTo>
                  <a:cubicBezTo>
                    <a:pt x="35718" y="2381"/>
                    <a:pt x="38325" y="4556"/>
                    <a:pt x="40481" y="7143"/>
                  </a:cubicBezTo>
                  <a:cubicBezTo>
                    <a:pt x="42313" y="9342"/>
                    <a:pt x="43009" y="12499"/>
                    <a:pt x="45244" y="14287"/>
                  </a:cubicBezTo>
                  <a:cubicBezTo>
                    <a:pt x="47204" y="15855"/>
                    <a:pt x="50006" y="15874"/>
                    <a:pt x="52387" y="16668"/>
                  </a:cubicBezTo>
                  <a:cubicBezTo>
                    <a:pt x="66034" y="13939"/>
                    <a:pt x="62484" y="17907"/>
                    <a:pt x="66675" y="9525"/>
                  </a:cubicBez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93" name="1618 Forma libre"/>
            <p:cNvSpPr/>
            <p:nvPr/>
          </p:nvSpPr>
          <p:spPr>
            <a:xfrm>
              <a:off x="1213175" y="5269896"/>
              <a:ext cx="28575" cy="14288"/>
            </a:xfrm>
            <a:custGeom>
              <a:avLst/>
              <a:gdLst>
                <a:gd name="connsiteX0" fmla="*/ 0 w 28575"/>
                <a:gd name="connsiteY0" fmla="*/ 0 h 14288"/>
                <a:gd name="connsiteX1" fmla="*/ 11906 w 28575"/>
                <a:gd name="connsiteY1" fmla="*/ 4763 h 14288"/>
                <a:gd name="connsiteX2" fmla="*/ 28575 w 28575"/>
                <a:gd name="connsiteY2" fmla="*/ 14288 h 14288"/>
                <a:gd name="connsiteX3" fmla="*/ 7143 w 28575"/>
                <a:gd name="connsiteY3" fmla="*/ 4763 h 14288"/>
                <a:gd name="connsiteX4" fmla="*/ 0 w 28575"/>
                <a:gd name="connsiteY4" fmla="*/ 2382 h 14288"/>
                <a:gd name="connsiteX5" fmla="*/ 0 w 28575"/>
                <a:gd name="connsiteY5" fmla="*/ 0 h 14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575" h="14288">
                  <a:moveTo>
                    <a:pt x="0" y="0"/>
                  </a:moveTo>
                  <a:cubicBezTo>
                    <a:pt x="3969" y="1588"/>
                    <a:pt x="8170" y="2687"/>
                    <a:pt x="11906" y="4763"/>
                  </a:cubicBezTo>
                  <a:cubicBezTo>
                    <a:pt x="33526" y="16775"/>
                    <a:pt x="11286" y="8526"/>
                    <a:pt x="28575" y="14288"/>
                  </a:cubicBezTo>
                  <a:cubicBezTo>
                    <a:pt x="17254" y="6740"/>
                    <a:pt x="24147" y="10430"/>
                    <a:pt x="7143" y="4763"/>
                  </a:cubicBezTo>
                  <a:lnTo>
                    <a:pt x="0" y="2382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94" name="1619 Forma libre"/>
            <p:cNvSpPr/>
            <p:nvPr/>
          </p:nvSpPr>
          <p:spPr>
            <a:xfrm>
              <a:off x="1208158" y="5355314"/>
              <a:ext cx="9915" cy="28952"/>
            </a:xfrm>
            <a:custGeom>
              <a:avLst/>
              <a:gdLst>
                <a:gd name="connsiteX0" fmla="*/ 356 w 9915"/>
                <a:gd name="connsiteY0" fmla="*/ 307 h 28952"/>
                <a:gd name="connsiteX1" fmla="*/ 2737 w 9915"/>
                <a:gd name="connsiteY1" fmla="*/ 14595 h 28952"/>
                <a:gd name="connsiteX2" fmla="*/ 7500 w 9915"/>
                <a:gd name="connsiteY2" fmla="*/ 21739 h 28952"/>
                <a:gd name="connsiteX3" fmla="*/ 9881 w 9915"/>
                <a:gd name="connsiteY3" fmla="*/ 28882 h 28952"/>
                <a:gd name="connsiteX4" fmla="*/ 356 w 9915"/>
                <a:gd name="connsiteY4" fmla="*/ 307 h 28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15" h="28952">
                  <a:moveTo>
                    <a:pt x="356" y="307"/>
                  </a:moveTo>
                  <a:cubicBezTo>
                    <a:pt x="-835" y="-2074"/>
                    <a:pt x="1210" y="10014"/>
                    <a:pt x="2737" y="14595"/>
                  </a:cubicBezTo>
                  <a:cubicBezTo>
                    <a:pt x="3642" y="17310"/>
                    <a:pt x="6220" y="19179"/>
                    <a:pt x="7500" y="21739"/>
                  </a:cubicBezTo>
                  <a:cubicBezTo>
                    <a:pt x="8622" y="23984"/>
                    <a:pt x="8949" y="26552"/>
                    <a:pt x="9881" y="28882"/>
                  </a:cubicBezTo>
                  <a:cubicBezTo>
                    <a:pt x="10540" y="30530"/>
                    <a:pt x="1547" y="2688"/>
                    <a:pt x="356" y="307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95" name="1620 Forma libre"/>
            <p:cNvSpPr/>
            <p:nvPr/>
          </p:nvSpPr>
          <p:spPr>
            <a:xfrm>
              <a:off x="1156126" y="5307996"/>
              <a:ext cx="2588" cy="30957"/>
            </a:xfrm>
            <a:custGeom>
              <a:avLst/>
              <a:gdLst>
                <a:gd name="connsiteX0" fmla="*/ 0 w 2588"/>
                <a:gd name="connsiteY0" fmla="*/ 0 h 30957"/>
                <a:gd name="connsiteX1" fmla="*/ 2382 w 2588"/>
                <a:gd name="connsiteY1" fmla="*/ 30957 h 30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88" h="30957">
                  <a:moveTo>
                    <a:pt x="0" y="0"/>
                  </a:moveTo>
                  <a:cubicBezTo>
                    <a:pt x="3628" y="18134"/>
                    <a:pt x="2382" y="7859"/>
                    <a:pt x="2382" y="30957"/>
                  </a:cubicBez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96" name="1621 Forma libre"/>
            <p:cNvSpPr/>
            <p:nvPr/>
          </p:nvSpPr>
          <p:spPr>
            <a:xfrm>
              <a:off x="1179939" y="5293709"/>
              <a:ext cx="28575" cy="28575"/>
            </a:xfrm>
            <a:custGeom>
              <a:avLst/>
              <a:gdLst>
                <a:gd name="connsiteX0" fmla="*/ 0 w 28575"/>
                <a:gd name="connsiteY0" fmla="*/ 0 h 28575"/>
                <a:gd name="connsiteX1" fmla="*/ 11906 w 28575"/>
                <a:gd name="connsiteY1" fmla="*/ 4762 h 28575"/>
                <a:gd name="connsiteX2" fmla="*/ 19050 w 28575"/>
                <a:gd name="connsiteY2" fmla="*/ 7144 h 28575"/>
                <a:gd name="connsiteX3" fmla="*/ 23812 w 28575"/>
                <a:gd name="connsiteY3" fmla="*/ 14287 h 28575"/>
                <a:gd name="connsiteX4" fmla="*/ 28575 w 28575"/>
                <a:gd name="connsiteY4" fmla="*/ 28575 h 28575"/>
                <a:gd name="connsiteX5" fmla="*/ 0 w 28575"/>
                <a:gd name="connsiteY5" fmla="*/ 0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575" h="28575">
                  <a:moveTo>
                    <a:pt x="0" y="0"/>
                  </a:moveTo>
                  <a:cubicBezTo>
                    <a:pt x="3969" y="1587"/>
                    <a:pt x="7904" y="3261"/>
                    <a:pt x="11906" y="4762"/>
                  </a:cubicBezTo>
                  <a:cubicBezTo>
                    <a:pt x="14256" y="5643"/>
                    <a:pt x="17090" y="5576"/>
                    <a:pt x="19050" y="7144"/>
                  </a:cubicBezTo>
                  <a:cubicBezTo>
                    <a:pt x="21285" y="8932"/>
                    <a:pt x="22650" y="11672"/>
                    <a:pt x="23812" y="14287"/>
                  </a:cubicBezTo>
                  <a:cubicBezTo>
                    <a:pt x="25851" y="18875"/>
                    <a:pt x="26987" y="23812"/>
                    <a:pt x="28575" y="28575"/>
                  </a:cubicBez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97" name="1622 Forma libre"/>
            <p:cNvSpPr/>
            <p:nvPr/>
          </p:nvSpPr>
          <p:spPr>
            <a:xfrm>
              <a:off x="1253540" y="5510403"/>
              <a:ext cx="4980" cy="26193"/>
            </a:xfrm>
            <a:custGeom>
              <a:avLst/>
              <a:gdLst>
                <a:gd name="connsiteX0" fmla="*/ 4980 w 4980"/>
                <a:gd name="connsiteY0" fmla="*/ 0 h 26193"/>
                <a:gd name="connsiteX1" fmla="*/ 218 w 4980"/>
                <a:gd name="connsiteY1" fmla="*/ 26193 h 26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80" h="26193">
                  <a:moveTo>
                    <a:pt x="4980" y="0"/>
                  </a:moveTo>
                  <a:cubicBezTo>
                    <a:pt x="-1551" y="16328"/>
                    <a:pt x="218" y="7632"/>
                    <a:pt x="218" y="26193"/>
                  </a:cubicBez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98" name="1623 Forma libre"/>
            <p:cNvSpPr/>
            <p:nvPr/>
          </p:nvSpPr>
          <p:spPr>
            <a:xfrm>
              <a:off x="1234306" y="5555479"/>
              <a:ext cx="32012" cy="9977"/>
            </a:xfrm>
            <a:custGeom>
              <a:avLst/>
              <a:gdLst>
                <a:gd name="connsiteX0" fmla="*/ 402 w 32012"/>
                <a:gd name="connsiteY0" fmla="*/ 167 h 9977"/>
                <a:gd name="connsiteX1" fmla="*/ 14689 w 32012"/>
                <a:gd name="connsiteY1" fmla="*/ 2549 h 9977"/>
                <a:gd name="connsiteX2" fmla="*/ 31358 w 32012"/>
                <a:gd name="connsiteY2" fmla="*/ 7311 h 9977"/>
                <a:gd name="connsiteX3" fmla="*/ 402 w 32012"/>
                <a:gd name="connsiteY3" fmla="*/ 167 h 9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012" h="9977">
                  <a:moveTo>
                    <a:pt x="402" y="167"/>
                  </a:moveTo>
                  <a:cubicBezTo>
                    <a:pt x="-2376" y="-627"/>
                    <a:pt x="9955" y="1602"/>
                    <a:pt x="14689" y="2549"/>
                  </a:cubicBezTo>
                  <a:cubicBezTo>
                    <a:pt x="22166" y="4045"/>
                    <a:pt x="24548" y="5041"/>
                    <a:pt x="31358" y="7311"/>
                  </a:cubicBezTo>
                  <a:cubicBezTo>
                    <a:pt x="37104" y="15932"/>
                    <a:pt x="3180" y="961"/>
                    <a:pt x="402" y="167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599" name="1624 Forma libre"/>
            <p:cNvSpPr/>
            <p:nvPr/>
          </p:nvSpPr>
          <p:spPr>
            <a:xfrm>
              <a:off x="1253735" y="5608034"/>
              <a:ext cx="4785" cy="21466"/>
            </a:xfrm>
            <a:custGeom>
              <a:avLst/>
              <a:gdLst>
                <a:gd name="connsiteX0" fmla="*/ 4785 w 4785"/>
                <a:gd name="connsiteY0" fmla="*/ 0 h 21466"/>
                <a:gd name="connsiteX1" fmla="*/ 23 w 4785"/>
                <a:gd name="connsiteY1" fmla="*/ 21431 h 21466"/>
                <a:gd name="connsiteX2" fmla="*/ 4785 w 4785"/>
                <a:gd name="connsiteY2" fmla="*/ 0 h 21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85" h="21466">
                  <a:moveTo>
                    <a:pt x="4785" y="0"/>
                  </a:moveTo>
                  <a:cubicBezTo>
                    <a:pt x="4785" y="0"/>
                    <a:pt x="1368" y="18070"/>
                    <a:pt x="23" y="21431"/>
                  </a:cubicBezTo>
                  <a:cubicBezTo>
                    <a:pt x="-394" y="22473"/>
                    <a:pt x="4785" y="0"/>
                    <a:pt x="4785" y="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600" name="1625 Forma libre"/>
            <p:cNvSpPr/>
            <p:nvPr/>
          </p:nvSpPr>
          <p:spPr>
            <a:xfrm>
              <a:off x="1132177" y="5353228"/>
              <a:ext cx="17691" cy="14595"/>
            </a:xfrm>
            <a:custGeom>
              <a:avLst/>
              <a:gdLst>
                <a:gd name="connsiteX0" fmla="*/ 137 w 17691"/>
                <a:gd name="connsiteY0" fmla="*/ 12 h 14595"/>
                <a:gd name="connsiteX1" fmla="*/ 9662 w 17691"/>
                <a:gd name="connsiteY1" fmla="*/ 11918 h 14595"/>
                <a:gd name="connsiteX2" fmla="*/ 16806 w 17691"/>
                <a:gd name="connsiteY2" fmla="*/ 14300 h 14595"/>
                <a:gd name="connsiteX3" fmla="*/ 137 w 17691"/>
                <a:gd name="connsiteY3" fmla="*/ 12 h 14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691" h="14595">
                  <a:moveTo>
                    <a:pt x="137" y="12"/>
                  </a:moveTo>
                  <a:cubicBezTo>
                    <a:pt x="-1054" y="-385"/>
                    <a:pt x="5803" y="8610"/>
                    <a:pt x="9662" y="11918"/>
                  </a:cubicBezTo>
                  <a:cubicBezTo>
                    <a:pt x="11568" y="13552"/>
                    <a:pt x="14561" y="13177"/>
                    <a:pt x="16806" y="14300"/>
                  </a:cubicBezTo>
                  <a:cubicBezTo>
                    <a:pt x="22189" y="16992"/>
                    <a:pt x="1328" y="409"/>
                    <a:pt x="137" y="12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601" name="1626 Forma libre"/>
            <p:cNvSpPr/>
            <p:nvPr/>
          </p:nvSpPr>
          <p:spPr>
            <a:xfrm>
              <a:off x="1143841" y="5261882"/>
              <a:ext cx="2763" cy="26775"/>
            </a:xfrm>
            <a:custGeom>
              <a:avLst/>
              <a:gdLst>
                <a:gd name="connsiteX0" fmla="*/ 2760 w 2763"/>
                <a:gd name="connsiteY0" fmla="*/ 0 h 26775"/>
                <a:gd name="connsiteX1" fmla="*/ 379 w 2763"/>
                <a:gd name="connsiteY1" fmla="*/ 26194 h 26775"/>
                <a:gd name="connsiteX2" fmla="*/ 2760 w 2763"/>
                <a:gd name="connsiteY2" fmla="*/ 0 h 26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63" h="26775">
                  <a:moveTo>
                    <a:pt x="2760" y="0"/>
                  </a:moveTo>
                  <a:cubicBezTo>
                    <a:pt x="2760" y="0"/>
                    <a:pt x="2957" y="17814"/>
                    <a:pt x="379" y="26194"/>
                  </a:cubicBezTo>
                  <a:cubicBezTo>
                    <a:pt x="-1222" y="31396"/>
                    <a:pt x="2760" y="0"/>
                    <a:pt x="2760" y="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602" name="1627 Forma libre"/>
            <p:cNvSpPr/>
            <p:nvPr/>
          </p:nvSpPr>
          <p:spPr>
            <a:xfrm>
              <a:off x="1165501" y="5384064"/>
              <a:ext cx="16867" cy="16902"/>
            </a:xfrm>
            <a:custGeom>
              <a:avLst/>
              <a:gdLst>
                <a:gd name="connsiteX0" fmla="*/ 16819 w 16867"/>
                <a:gd name="connsiteY0" fmla="*/ 132 h 16902"/>
                <a:gd name="connsiteX1" fmla="*/ 4913 w 16867"/>
                <a:gd name="connsiteY1" fmla="*/ 9657 h 16902"/>
                <a:gd name="connsiteX2" fmla="*/ 150 w 16867"/>
                <a:gd name="connsiteY2" fmla="*/ 16801 h 16902"/>
                <a:gd name="connsiteX3" fmla="*/ 16819 w 16867"/>
                <a:gd name="connsiteY3" fmla="*/ 132 h 16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867" h="16902">
                  <a:moveTo>
                    <a:pt x="16819" y="132"/>
                  </a:moveTo>
                  <a:cubicBezTo>
                    <a:pt x="17613" y="-1059"/>
                    <a:pt x="8507" y="6063"/>
                    <a:pt x="4913" y="9657"/>
                  </a:cubicBezTo>
                  <a:cubicBezTo>
                    <a:pt x="2889" y="11681"/>
                    <a:pt x="2385" y="15013"/>
                    <a:pt x="150" y="16801"/>
                  </a:cubicBezTo>
                  <a:cubicBezTo>
                    <a:pt x="-1810" y="18369"/>
                    <a:pt x="16025" y="1323"/>
                    <a:pt x="16819" y="132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603" name="1628 Forma libre"/>
            <p:cNvSpPr/>
            <p:nvPr/>
          </p:nvSpPr>
          <p:spPr>
            <a:xfrm>
              <a:off x="1196608" y="5498496"/>
              <a:ext cx="15081" cy="12961"/>
            </a:xfrm>
            <a:custGeom>
              <a:avLst/>
              <a:gdLst>
                <a:gd name="connsiteX0" fmla="*/ 0 w 15081"/>
                <a:gd name="connsiteY0" fmla="*/ 0 h 12961"/>
                <a:gd name="connsiteX1" fmla="*/ 11906 w 15081"/>
                <a:gd name="connsiteY1" fmla="*/ 9525 h 12961"/>
                <a:gd name="connsiteX2" fmla="*/ 0 w 15081"/>
                <a:gd name="connsiteY2" fmla="*/ 0 h 12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081" h="12961">
                  <a:moveTo>
                    <a:pt x="0" y="0"/>
                  </a:moveTo>
                  <a:cubicBezTo>
                    <a:pt x="0" y="0"/>
                    <a:pt x="8312" y="5931"/>
                    <a:pt x="11906" y="9525"/>
                  </a:cubicBezTo>
                  <a:cubicBezTo>
                    <a:pt x="23399" y="21019"/>
                    <a:pt x="0" y="0"/>
                    <a:pt x="0" y="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604" name="1629 Forma libre"/>
            <p:cNvSpPr/>
            <p:nvPr/>
          </p:nvSpPr>
          <p:spPr>
            <a:xfrm>
              <a:off x="1196608" y="5417534"/>
              <a:ext cx="33337" cy="0"/>
            </a:xfrm>
            <a:custGeom>
              <a:avLst/>
              <a:gdLst>
                <a:gd name="connsiteX0" fmla="*/ 0 w 33337"/>
                <a:gd name="connsiteY0" fmla="*/ 0 h 0"/>
                <a:gd name="connsiteX1" fmla="*/ 33337 w 33337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337">
                  <a:moveTo>
                    <a:pt x="0" y="0"/>
                  </a:moveTo>
                  <a:lnTo>
                    <a:pt x="33337" y="0"/>
                  </a:ln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605" name="1630 Forma libre"/>
            <p:cNvSpPr/>
            <p:nvPr/>
          </p:nvSpPr>
          <p:spPr>
            <a:xfrm>
              <a:off x="1170414" y="5436584"/>
              <a:ext cx="2844" cy="42862"/>
            </a:xfrm>
            <a:custGeom>
              <a:avLst/>
              <a:gdLst>
                <a:gd name="connsiteX0" fmla="*/ 0 w 2844"/>
                <a:gd name="connsiteY0" fmla="*/ 0 h 42862"/>
                <a:gd name="connsiteX1" fmla="*/ 2381 w 2844"/>
                <a:gd name="connsiteY1" fmla="*/ 42862 h 42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44" h="42862">
                  <a:moveTo>
                    <a:pt x="0" y="0"/>
                  </a:moveTo>
                  <a:cubicBezTo>
                    <a:pt x="4404" y="22024"/>
                    <a:pt x="2381" y="7859"/>
                    <a:pt x="2381" y="42862"/>
                  </a:cubicBez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606" name="1631 Forma libre"/>
            <p:cNvSpPr/>
            <p:nvPr/>
          </p:nvSpPr>
          <p:spPr>
            <a:xfrm>
              <a:off x="1175176" y="5546121"/>
              <a:ext cx="16669" cy="2382"/>
            </a:xfrm>
            <a:custGeom>
              <a:avLst/>
              <a:gdLst>
                <a:gd name="connsiteX0" fmla="*/ 0 w 16669"/>
                <a:gd name="connsiteY0" fmla="*/ 2382 h 2382"/>
                <a:gd name="connsiteX1" fmla="*/ 16669 w 16669"/>
                <a:gd name="connsiteY1" fmla="*/ 0 h 2382"/>
                <a:gd name="connsiteX2" fmla="*/ 0 w 16669"/>
                <a:gd name="connsiteY2" fmla="*/ 2382 h 2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669" h="2382">
                  <a:moveTo>
                    <a:pt x="0" y="2382"/>
                  </a:moveTo>
                  <a:cubicBezTo>
                    <a:pt x="0" y="2382"/>
                    <a:pt x="11458" y="2084"/>
                    <a:pt x="16669" y="0"/>
                  </a:cubicBezTo>
                  <a:cubicBezTo>
                    <a:pt x="16674" y="-2"/>
                    <a:pt x="0" y="2382"/>
                    <a:pt x="0" y="2382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607" name="1632 Forma libre"/>
            <p:cNvSpPr/>
            <p:nvPr/>
          </p:nvSpPr>
          <p:spPr>
            <a:xfrm>
              <a:off x="1160399" y="5498349"/>
              <a:ext cx="10015" cy="28748"/>
            </a:xfrm>
            <a:custGeom>
              <a:avLst/>
              <a:gdLst>
                <a:gd name="connsiteX0" fmla="*/ 490 w 10015"/>
                <a:gd name="connsiteY0" fmla="*/ 28722 h 28748"/>
                <a:gd name="connsiteX1" fmla="*/ 2871 w 10015"/>
                <a:gd name="connsiteY1" fmla="*/ 4910 h 28748"/>
                <a:gd name="connsiteX2" fmla="*/ 10015 w 10015"/>
                <a:gd name="connsiteY2" fmla="*/ 147 h 28748"/>
                <a:gd name="connsiteX3" fmla="*/ 490 w 10015"/>
                <a:gd name="connsiteY3" fmla="*/ 28722 h 28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15" h="28748">
                  <a:moveTo>
                    <a:pt x="490" y="28722"/>
                  </a:moveTo>
                  <a:cubicBezTo>
                    <a:pt x="-701" y="29516"/>
                    <a:pt x="348" y="12478"/>
                    <a:pt x="2871" y="4910"/>
                  </a:cubicBezTo>
                  <a:cubicBezTo>
                    <a:pt x="3776" y="2195"/>
                    <a:pt x="10015" y="3009"/>
                    <a:pt x="10015" y="147"/>
                  </a:cubicBezTo>
                  <a:cubicBezTo>
                    <a:pt x="10015" y="-2363"/>
                    <a:pt x="1681" y="27928"/>
                    <a:pt x="490" y="28722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608" name="1633 Forma libre"/>
            <p:cNvSpPr/>
            <p:nvPr/>
          </p:nvSpPr>
          <p:spPr>
            <a:xfrm>
              <a:off x="1206025" y="5574676"/>
              <a:ext cx="21240" cy="11597"/>
            </a:xfrm>
            <a:custGeom>
              <a:avLst/>
              <a:gdLst>
                <a:gd name="connsiteX0" fmla="*/ 108 w 21240"/>
                <a:gd name="connsiteY0" fmla="*/ 20 h 11597"/>
                <a:gd name="connsiteX1" fmla="*/ 12014 w 21240"/>
                <a:gd name="connsiteY1" fmla="*/ 7164 h 11597"/>
                <a:gd name="connsiteX2" fmla="*/ 19158 w 21240"/>
                <a:gd name="connsiteY2" fmla="*/ 9545 h 11597"/>
                <a:gd name="connsiteX3" fmla="*/ 108 w 21240"/>
                <a:gd name="connsiteY3" fmla="*/ 20 h 11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240" h="11597">
                  <a:moveTo>
                    <a:pt x="108" y="20"/>
                  </a:moveTo>
                  <a:cubicBezTo>
                    <a:pt x="-1083" y="-377"/>
                    <a:pt x="7874" y="5094"/>
                    <a:pt x="12014" y="7164"/>
                  </a:cubicBezTo>
                  <a:cubicBezTo>
                    <a:pt x="14259" y="8287"/>
                    <a:pt x="17198" y="7977"/>
                    <a:pt x="19158" y="9545"/>
                  </a:cubicBezTo>
                  <a:cubicBezTo>
                    <a:pt x="28913" y="17349"/>
                    <a:pt x="1299" y="417"/>
                    <a:pt x="108" y="2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609" name="1634 Forma libre"/>
            <p:cNvSpPr/>
            <p:nvPr/>
          </p:nvSpPr>
          <p:spPr>
            <a:xfrm>
              <a:off x="1194226" y="5612796"/>
              <a:ext cx="9373" cy="13142"/>
            </a:xfrm>
            <a:custGeom>
              <a:avLst/>
              <a:gdLst>
                <a:gd name="connsiteX0" fmla="*/ 0 w 9373"/>
                <a:gd name="connsiteY0" fmla="*/ 0 h 13142"/>
                <a:gd name="connsiteX1" fmla="*/ 7144 w 9373"/>
                <a:gd name="connsiteY1" fmla="*/ 11907 h 13142"/>
                <a:gd name="connsiteX2" fmla="*/ 0 w 9373"/>
                <a:gd name="connsiteY2" fmla="*/ 0 h 13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373" h="13142">
                  <a:moveTo>
                    <a:pt x="0" y="0"/>
                  </a:moveTo>
                  <a:cubicBezTo>
                    <a:pt x="0" y="0"/>
                    <a:pt x="3490" y="9065"/>
                    <a:pt x="7144" y="11907"/>
                  </a:cubicBezTo>
                  <a:cubicBezTo>
                    <a:pt x="14880" y="17924"/>
                    <a:pt x="0" y="0"/>
                    <a:pt x="0" y="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610" name="1635 Forma libre"/>
            <p:cNvSpPr/>
            <p:nvPr/>
          </p:nvSpPr>
          <p:spPr>
            <a:xfrm>
              <a:off x="1134695" y="5391340"/>
              <a:ext cx="5329" cy="29694"/>
            </a:xfrm>
            <a:custGeom>
              <a:avLst/>
              <a:gdLst>
                <a:gd name="connsiteX0" fmla="*/ 0 w 5329"/>
                <a:gd name="connsiteY0" fmla="*/ 0 h 29694"/>
                <a:gd name="connsiteX1" fmla="*/ 4763 w 5329"/>
                <a:gd name="connsiteY1" fmla="*/ 28575 h 29694"/>
                <a:gd name="connsiteX2" fmla="*/ 0 w 5329"/>
                <a:gd name="connsiteY2" fmla="*/ 0 h 29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29" h="29694">
                  <a:moveTo>
                    <a:pt x="0" y="0"/>
                  </a:moveTo>
                  <a:cubicBezTo>
                    <a:pt x="0" y="0"/>
                    <a:pt x="1710" y="19414"/>
                    <a:pt x="4763" y="28575"/>
                  </a:cubicBezTo>
                  <a:cubicBezTo>
                    <a:pt x="7395" y="36472"/>
                    <a:pt x="0" y="0"/>
                    <a:pt x="0" y="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611" name="1636 Forma libre"/>
            <p:cNvSpPr/>
            <p:nvPr/>
          </p:nvSpPr>
          <p:spPr>
            <a:xfrm>
              <a:off x="1131358" y="5455634"/>
              <a:ext cx="5718" cy="45244"/>
            </a:xfrm>
            <a:custGeom>
              <a:avLst/>
              <a:gdLst>
                <a:gd name="connsiteX0" fmla="*/ 5718 w 5718"/>
                <a:gd name="connsiteY0" fmla="*/ 0 h 45244"/>
                <a:gd name="connsiteX1" fmla="*/ 956 w 5718"/>
                <a:gd name="connsiteY1" fmla="*/ 45244 h 45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18" h="45244">
                  <a:moveTo>
                    <a:pt x="5718" y="0"/>
                  </a:moveTo>
                  <a:cubicBezTo>
                    <a:pt x="-3171" y="22224"/>
                    <a:pt x="956" y="7632"/>
                    <a:pt x="956" y="45244"/>
                  </a:cubicBez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612" name="1637 Forma libre"/>
            <p:cNvSpPr/>
            <p:nvPr/>
          </p:nvSpPr>
          <p:spPr>
            <a:xfrm>
              <a:off x="1131870" y="5556989"/>
              <a:ext cx="29695" cy="22789"/>
            </a:xfrm>
            <a:custGeom>
              <a:avLst/>
              <a:gdLst>
                <a:gd name="connsiteX0" fmla="*/ 444 w 29695"/>
                <a:gd name="connsiteY0" fmla="*/ 1039 h 22789"/>
                <a:gd name="connsiteX1" fmla="*/ 12350 w 29695"/>
                <a:gd name="connsiteY1" fmla="*/ 3420 h 22789"/>
                <a:gd name="connsiteX2" fmla="*/ 26638 w 29695"/>
                <a:gd name="connsiteY2" fmla="*/ 12945 h 22789"/>
                <a:gd name="connsiteX3" fmla="*/ 29019 w 29695"/>
                <a:gd name="connsiteY3" fmla="*/ 20089 h 22789"/>
                <a:gd name="connsiteX4" fmla="*/ 444 w 29695"/>
                <a:gd name="connsiteY4" fmla="*/ 1039 h 22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695" h="22789">
                  <a:moveTo>
                    <a:pt x="444" y="1039"/>
                  </a:moveTo>
                  <a:cubicBezTo>
                    <a:pt x="-2334" y="-1739"/>
                    <a:pt x="8666" y="1745"/>
                    <a:pt x="12350" y="3420"/>
                  </a:cubicBezTo>
                  <a:cubicBezTo>
                    <a:pt x="17561" y="5789"/>
                    <a:pt x="26638" y="12945"/>
                    <a:pt x="26638" y="12945"/>
                  </a:cubicBezTo>
                  <a:cubicBezTo>
                    <a:pt x="27432" y="15326"/>
                    <a:pt x="27897" y="17844"/>
                    <a:pt x="29019" y="20089"/>
                  </a:cubicBezTo>
                  <a:cubicBezTo>
                    <a:pt x="34662" y="31375"/>
                    <a:pt x="3222" y="3817"/>
                    <a:pt x="444" y="1039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613" name="1638 Forma libre"/>
            <p:cNvSpPr/>
            <p:nvPr/>
          </p:nvSpPr>
          <p:spPr>
            <a:xfrm>
              <a:off x="1136859" y="5610073"/>
              <a:ext cx="19279" cy="26615"/>
            </a:xfrm>
            <a:custGeom>
              <a:avLst/>
              <a:gdLst>
                <a:gd name="connsiteX0" fmla="*/ 217 w 19279"/>
                <a:gd name="connsiteY0" fmla="*/ 342 h 26615"/>
                <a:gd name="connsiteX1" fmla="*/ 9742 w 19279"/>
                <a:gd name="connsiteY1" fmla="*/ 12248 h 26615"/>
                <a:gd name="connsiteX2" fmla="*/ 16886 w 19279"/>
                <a:gd name="connsiteY2" fmla="*/ 17011 h 26615"/>
                <a:gd name="connsiteX3" fmla="*/ 19267 w 19279"/>
                <a:gd name="connsiteY3" fmla="*/ 26536 h 26615"/>
                <a:gd name="connsiteX4" fmla="*/ 217 w 19279"/>
                <a:gd name="connsiteY4" fmla="*/ 342 h 26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79" h="26615">
                  <a:moveTo>
                    <a:pt x="217" y="342"/>
                  </a:moveTo>
                  <a:cubicBezTo>
                    <a:pt x="-1370" y="-2039"/>
                    <a:pt x="6148" y="8654"/>
                    <a:pt x="9742" y="12248"/>
                  </a:cubicBezTo>
                  <a:cubicBezTo>
                    <a:pt x="11766" y="14272"/>
                    <a:pt x="15298" y="14630"/>
                    <a:pt x="16886" y="17011"/>
                  </a:cubicBezTo>
                  <a:cubicBezTo>
                    <a:pt x="18701" y="19734"/>
                    <a:pt x="18232" y="23431"/>
                    <a:pt x="19267" y="26536"/>
                  </a:cubicBezTo>
                  <a:cubicBezTo>
                    <a:pt x="19828" y="28220"/>
                    <a:pt x="1804" y="2723"/>
                    <a:pt x="217" y="342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614" name="1639 Forma libre"/>
            <p:cNvSpPr/>
            <p:nvPr/>
          </p:nvSpPr>
          <p:spPr>
            <a:xfrm>
              <a:off x="1099018" y="5384452"/>
              <a:ext cx="19050" cy="54769"/>
            </a:xfrm>
            <a:custGeom>
              <a:avLst/>
              <a:gdLst>
                <a:gd name="connsiteX0" fmla="*/ 0 w 19050"/>
                <a:gd name="connsiteY0" fmla="*/ 54769 h 54769"/>
                <a:gd name="connsiteX1" fmla="*/ 4762 w 19050"/>
                <a:gd name="connsiteY1" fmla="*/ 30956 h 54769"/>
                <a:gd name="connsiteX2" fmla="*/ 14287 w 19050"/>
                <a:gd name="connsiteY2" fmla="*/ 16669 h 54769"/>
                <a:gd name="connsiteX3" fmla="*/ 19050 w 19050"/>
                <a:gd name="connsiteY3" fmla="*/ 9525 h 54769"/>
                <a:gd name="connsiteX4" fmla="*/ 19050 w 19050"/>
                <a:gd name="connsiteY4" fmla="*/ 0 h 54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54769">
                  <a:moveTo>
                    <a:pt x="0" y="54769"/>
                  </a:moveTo>
                  <a:cubicBezTo>
                    <a:pt x="1587" y="46831"/>
                    <a:pt x="272" y="37691"/>
                    <a:pt x="4762" y="30956"/>
                  </a:cubicBezTo>
                  <a:lnTo>
                    <a:pt x="14287" y="16669"/>
                  </a:lnTo>
                  <a:cubicBezTo>
                    <a:pt x="15875" y="14288"/>
                    <a:pt x="19050" y="12387"/>
                    <a:pt x="19050" y="9525"/>
                  </a:cubicBezTo>
                  <a:lnTo>
                    <a:pt x="19050" y="0"/>
                  </a:ln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615" name="1640 Forma libre"/>
            <p:cNvSpPr/>
            <p:nvPr/>
          </p:nvSpPr>
          <p:spPr>
            <a:xfrm>
              <a:off x="1087112" y="5351114"/>
              <a:ext cx="26193" cy="14288"/>
            </a:xfrm>
            <a:custGeom>
              <a:avLst/>
              <a:gdLst>
                <a:gd name="connsiteX0" fmla="*/ 0 w 26193"/>
                <a:gd name="connsiteY0" fmla="*/ 0 h 14288"/>
                <a:gd name="connsiteX1" fmla="*/ 26193 w 26193"/>
                <a:gd name="connsiteY1" fmla="*/ 14288 h 14288"/>
                <a:gd name="connsiteX2" fmla="*/ 0 w 26193"/>
                <a:gd name="connsiteY2" fmla="*/ 0 h 14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193" h="14288">
                  <a:moveTo>
                    <a:pt x="0" y="0"/>
                  </a:moveTo>
                  <a:cubicBezTo>
                    <a:pt x="11525" y="9220"/>
                    <a:pt x="11333" y="11317"/>
                    <a:pt x="26193" y="14288"/>
                  </a:cubicBez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616" name="1641 Forma libre"/>
            <p:cNvSpPr/>
            <p:nvPr/>
          </p:nvSpPr>
          <p:spPr>
            <a:xfrm>
              <a:off x="1101158" y="5294444"/>
              <a:ext cx="13286" cy="18618"/>
            </a:xfrm>
            <a:custGeom>
              <a:avLst/>
              <a:gdLst>
                <a:gd name="connsiteX0" fmla="*/ 241 w 13286"/>
                <a:gd name="connsiteY0" fmla="*/ 18570 h 18618"/>
                <a:gd name="connsiteX1" fmla="*/ 5004 w 13286"/>
                <a:gd name="connsiteY1" fmla="*/ 6664 h 18618"/>
                <a:gd name="connsiteX2" fmla="*/ 12147 w 13286"/>
                <a:gd name="connsiteY2" fmla="*/ 1902 h 18618"/>
                <a:gd name="connsiteX3" fmla="*/ 241 w 13286"/>
                <a:gd name="connsiteY3" fmla="*/ 18570 h 18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286" h="18618">
                  <a:moveTo>
                    <a:pt x="241" y="18570"/>
                  </a:moveTo>
                  <a:cubicBezTo>
                    <a:pt x="-949" y="19364"/>
                    <a:pt x="2519" y="10142"/>
                    <a:pt x="5004" y="6664"/>
                  </a:cubicBezTo>
                  <a:cubicBezTo>
                    <a:pt x="6667" y="4335"/>
                    <a:pt x="10630" y="4329"/>
                    <a:pt x="12147" y="1902"/>
                  </a:cubicBezTo>
                  <a:cubicBezTo>
                    <a:pt x="17663" y="-6924"/>
                    <a:pt x="1431" y="17776"/>
                    <a:pt x="241" y="1857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617" name="1642 Forma libre"/>
            <p:cNvSpPr/>
            <p:nvPr/>
          </p:nvSpPr>
          <p:spPr>
            <a:xfrm>
              <a:off x="1060918" y="5458271"/>
              <a:ext cx="66675" cy="16668"/>
            </a:xfrm>
            <a:custGeom>
              <a:avLst/>
              <a:gdLst>
                <a:gd name="connsiteX0" fmla="*/ 0 w 66675"/>
                <a:gd name="connsiteY0" fmla="*/ 9525 h 16668"/>
                <a:gd name="connsiteX1" fmla="*/ 26194 w 66675"/>
                <a:gd name="connsiteY1" fmla="*/ 2381 h 16668"/>
                <a:gd name="connsiteX2" fmla="*/ 33337 w 66675"/>
                <a:gd name="connsiteY2" fmla="*/ 0 h 16668"/>
                <a:gd name="connsiteX3" fmla="*/ 40481 w 66675"/>
                <a:gd name="connsiteY3" fmla="*/ 7143 h 16668"/>
                <a:gd name="connsiteX4" fmla="*/ 45244 w 66675"/>
                <a:gd name="connsiteY4" fmla="*/ 14287 h 16668"/>
                <a:gd name="connsiteX5" fmla="*/ 52387 w 66675"/>
                <a:gd name="connsiteY5" fmla="*/ 16668 h 16668"/>
                <a:gd name="connsiteX6" fmla="*/ 66675 w 66675"/>
                <a:gd name="connsiteY6" fmla="*/ 9525 h 16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675" h="16668">
                  <a:moveTo>
                    <a:pt x="0" y="9525"/>
                  </a:moveTo>
                  <a:cubicBezTo>
                    <a:pt x="16827" y="6158"/>
                    <a:pt x="8068" y="8422"/>
                    <a:pt x="26194" y="2381"/>
                  </a:cubicBezTo>
                  <a:lnTo>
                    <a:pt x="33337" y="0"/>
                  </a:lnTo>
                  <a:cubicBezTo>
                    <a:pt x="35718" y="2381"/>
                    <a:pt x="38325" y="4556"/>
                    <a:pt x="40481" y="7143"/>
                  </a:cubicBezTo>
                  <a:cubicBezTo>
                    <a:pt x="42313" y="9342"/>
                    <a:pt x="43009" y="12499"/>
                    <a:pt x="45244" y="14287"/>
                  </a:cubicBezTo>
                  <a:cubicBezTo>
                    <a:pt x="47204" y="15855"/>
                    <a:pt x="50006" y="15874"/>
                    <a:pt x="52387" y="16668"/>
                  </a:cubicBezTo>
                  <a:cubicBezTo>
                    <a:pt x="66034" y="13939"/>
                    <a:pt x="62484" y="17907"/>
                    <a:pt x="66675" y="9525"/>
                  </a:cubicBez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618" name="1643 Forma libre"/>
            <p:cNvSpPr/>
            <p:nvPr/>
          </p:nvSpPr>
          <p:spPr>
            <a:xfrm>
              <a:off x="1065579" y="5265389"/>
              <a:ext cx="28575" cy="14288"/>
            </a:xfrm>
            <a:custGeom>
              <a:avLst/>
              <a:gdLst>
                <a:gd name="connsiteX0" fmla="*/ 0 w 28575"/>
                <a:gd name="connsiteY0" fmla="*/ 0 h 14288"/>
                <a:gd name="connsiteX1" fmla="*/ 11906 w 28575"/>
                <a:gd name="connsiteY1" fmla="*/ 4763 h 14288"/>
                <a:gd name="connsiteX2" fmla="*/ 28575 w 28575"/>
                <a:gd name="connsiteY2" fmla="*/ 14288 h 14288"/>
                <a:gd name="connsiteX3" fmla="*/ 7143 w 28575"/>
                <a:gd name="connsiteY3" fmla="*/ 4763 h 14288"/>
                <a:gd name="connsiteX4" fmla="*/ 0 w 28575"/>
                <a:gd name="connsiteY4" fmla="*/ 2382 h 14288"/>
                <a:gd name="connsiteX5" fmla="*/ 0 w 28575"/>
                <a:gd name="connsiteY5" fmla="*/ 0 h 14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575" h="14288">
                  <a:moveTo>
                    <a:pt x="0" y="0"/>
                  </a:moveTo>
                  <a:cubicBezTo>
                    <a:pt x="3969" y="1588"/>
                    <a:pt x="8170" y="2687"/>
                    <a:pt x="11906" y="4763"/>
                  </a:cubicBezTo>
                  <a:cubicBezTo>
                    <a:pt x="33526" y="16775"/>
                    <a:pt x="11286" y="8526"/>
                    <a:pt x="28575" y="14288"/>
                  </a:cubicBezTo>
                  <a:cubicBezTo>
                    <a:pt x="17254" y="6740"/>
                    <a:pt x="24147" y="10430"/>
                    <a:pt x="7143" y="4763"/>
                  </a:cubicBezTo>
                  <a:lnTo>
                    <a:pt x="0" y="2382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619" name="1644 Forma libre"/>
            <p:cNvSpPr/>
            <p:nvPr/>
          </p:nvSpPr>
          <p:spPr>
            <a:xfrm>
              <a:off x="1060562" y="5350807"/>
              <a:ext cx="9915" cy="28952"/>
            </a:xfrm>
            <a:custGeom>
              <a:avLst/>
              <a:gdLst>
                <a:gd name="connsiteX0" fmla="*/ 356 w 9915"/>
                <a:gd name="connsiteY0" fmla="*/ 307 h 28952"/>
                <a:gd name="connsiteX1" fmla="*/ 2737 w 9915"/>
                <a:gd name="connsiteY1" fmla="*/ 14595 h 28952"/>
                <a:gd name="connsiteX2" fmla="*/ 7500 w 9915"/>
                <a:gd name="connsiteY2" fmla="*/ 21739 h 28952"/>
                <a:gd name="connsiteX3" fmla="*/ 9881 w 9915"/>
                <a:gd name="connsiteY3" fmla="*/ 28882 h 28952"/>
                <a:gd name="connsiteX4" fmla="*/ 356 w 9915"/>
                <a:gd name="connsiteY4" fmla="*/ 307 h 28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15" h="28952">
                  <a:moveTo>
                    <a:pt x="356" y="307"/>
                  </a:moveTo>
                  <a:cubicBezTo>
                    <a:pt x="-835" y="-2074"/>
                    <a:pt x="1210" y="10014"/>
                    <a:pt x="2737" y="14595"/>
                  </a:cubicBezTo>
                  <a:cubicBezTo>
                    <a:pt x="3642" y="17310"/>
                    <a:pt x="6220" y="19179"/>
                    <a:pt x="7500" y="21739"/>
                  </a:cubicBezTo>
                  <a:cubicBezTo>
                    <a:pt x="8622" y="23984"/>
                    <a:pt x="8949" y="26552"/>
                    <a:pt x="9881" y="28882"/>
                  </a:cubicBezTo>
                  <a:cubicBezTo>
                    <a:pt x="10540" y="30530"/>
                    <a:pt x="1547" y="2688"/>
                    <a:pt x="356" y="307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620" name="1645 Forma libre"/>
            <p:cNvSpPr/>
            <p:nvPr/>
          </p:nvSpPr>
          <p:spPr>
            <a:xfrm>
              <a:off x="1008530" y="5303489"/>
              <a:ext cx="2588" cy="30957"/>
            </a:xfrm>
            <a:custGeom>
              <a:avLst/>
              <a:gdLst>
                <a:gd name="connsiteX0" fmla="*/ 0 w 2588"/>
                <a:gd name="connsiteY0" fmla="*/ 0 h 30957"/>
                <a:gd name="connsiteX1" fmla="*/ 2382 w 2588"/>
                <a:gd name="connsiteY1" fmla="*/ 30957 h 30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88" h="30957">
                  <a:moveTo>
                    <a:pt x="0" y="0"/>
                  </a:moveTo>
                  <a:cubicBezTo>
                    <a:pt x="3628" y="18134"/>
                    <a:pt x="2382" y="7859"/>
                    <a:pt x="2382" y="30957"/>
                  </a:cubicBez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621" name="1646 Forma libre"/>
            <p:cNvSpPr/>
            <p:nvPr/>
          </p:nvSpPr>
          <p:spPr>
            <a:xfrm>
              <a:off x="1032343" y="5289202"/>
              <a:ext cx="28575" cy="28575"/>
            </a:xfrm>
            <a:custGeom>
              <a:avLst/>
              <a:gdLst>
                <a:gd name="connsiteX0" fmla="*/ 0 w 28575"/>
                <a:gd name="connsiteY0" fmla="*/ 0 h 28575"/>
                <a:gd name="connsiteX1" fmla="*/ 11906 w 28575"/>
                <a:gd name="connsiteY1" fmla="*/ 4762 h 28575"/>
                <a:gd name="connsiteX2" fmla="*/ 19050 w 28575"/>
                <a:gd name="connsiteY2" fmla="*/ 7144 h 28575"/>
                <a:gd name="connsiteX3" fmla="*/ 23812 w 28575"/>
                <a:gd name="connsiteY3" fmla="*/ 14287 h 28575"/>
                <a:gd name="connsiteX4" fmla="*/ 28575 w 28575"/>
                <a:gd name="connsiteY4" fmla="*/ 28575 h 28575"/>
                <a:gd name="connsiteX5" fmla="*/ 0 w 28575"/>
                <a:gd name="connsiteY5" fmla="*/ 0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575" h="28575">
                  <a:moveTo>
                    <a:pt x="0" y="0"/>
                  </a:moveTo>
                  <a:cubicBezTo>
                    <a:pt x="3969" y="1587"/>
                    <a:pt x="7904" y="3261"/>
                    <a:pt x="11906" y="4762"/>
                  </a:cubicBezTo>
                  <a:cubicBezTo>
                    <a:pt x="14256" y="5643"/>
                    <a:pt x="17090" y="5576"/>
                    <a:pt x="19050" y="7144"/>
                  </a:cubicBezTo>
                  <a:cubicBezTo>
                    <a:pt x="21285" y="8932"/>
                    <a:pt x="22650" y="11672"/>
                    <a:pt x="23812" y="14287"/>
                  </a:cubicBezTo>
                  <a:cubicBezTo>
                    <a:pt x="25851" y="18875"/>
                    <a:pt x="26987" y="23812"/>
                    <a:pt x="28575" y="28575"/>
                  </a:cubicBez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622" name="1647 Forma libre"/>
            <p:cNvSpPr/>
            <p:nvPr/>
          </p:nvSpPr>
          <p:spPr>
            <a:xfrm>
              <a:off x="1105944" y="5505896"/>
              <a:ext cx="4980" cy="26193"/>
            </a:xfrm>
            <a:custGeom>
              <a:avLst/>
              <a:gdLst>
                <a:gd name="connsiteX0" fmla="*/ 4980 w 4980"/>
                <a:gd name="connsiteY0" fmla="*/ 0 h 26193"/>
                <a:gd name="connsiteX1" fmla="*/ 218 w 4980"/>
                <a:gd name="connsiteY1" fmla="*/ 26193 h 26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80" h="26193">
                  <a:moveTo>
                    <a:pt x="4980" y="0"/>
                  </a:moveTo>
                  <a:cubicBezTo>
                    <a:pt x="-1551" y="16328"/>
                    <a:pt x="218" y="7632"/>
                    <a:pt x="218" y="26193"/>
                  </a:cubicBez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623" name="1648 Forma libre"/>
            <p:cNvSpPr/>
            <p:nvPr/>
          </p:nvSpPr>
          <p:spPr>
            <a:xfrm>
              <a:off x="1086710" y="5550972"/>
              <a:ext cx="32012" cy="9977"/>
            </a:xfrm>
            <a:custGeom>
              <a:avLst/>
              <a:gdLst>
                <a:gd name="connsiteX0" fmla="*/ 402 w 32012"/>
                <a:gd name="connsiteY0" fmla="*/ 167 h 9977"/>
                <a:gd name="connsiteX1" fmla="*/ 14689 w 32012"/>
                <a:gd name="connsiteY1" fmla="*/ 2549 h 9977"/>
                <a:gd name="connsiteX2" fmla="*/ 31358 w 32012"/>
                <a:gd name="connsiteY2" fmla="*/ 7311 h 9977"/>
                <a:gd name="connsiteX3" fmla="*/ 402 w 32012"/>
                <a:gd name="connsiteY3" fmla="*/ 167 h 9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012" h="9977">
                  <a:moveTo>
                    <a:pt x="402" y="167"/>
                  </a:moveTo>
                  <a:cubicBezTo>
                    <a:pt x="-2376" y="-627"/>
                    <a:pt x="9955" y="1602"/>
                    <a:pt x="14689" y="2549"/>
                  </a:cubicBezTo>
                  <a:cubicBezTo>
                    <a:pt x="22166" y="4045"/>
                    <a:pt x="24548" y="5041"/>
                    <a:pt x="31358" y="7311"/>
                  </a:cubicBezTo>
                  <a:cubicBezTo>
                    <a:pt x="37104" y="15932"/>
                    <a:pt x="3180" y="961"/>
                    <a:pt x="402" y="167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624" name="1649 Forma libre"/>
            <p:cNvSpPr/>
            <p:nvPr/>
          </p:nvSpPr>
          <p:spPr>
            <a:xfrm>
              <a:off x="1106139" y="5603527"/>
              <a:ext cx="4785" cy="21466"/>
            </a:xfrm>
            <a:custGeom>
              <a:avLst/>
              <a:gdLst>
                <a:gd name="connsiteX0" fmla="*/ 4785 w 4785"/>
                <a:gd name="connsiteY0" fmla="*/ 0 h 21466"/>
                <a:gd name="connsiteX1" fmla="*/ 23 w 4785"/>
                <a:gd name="connsiteY1" fmla="*/ 21431 h 21466"/>
                <a:gd name="connsiteX2" fmla="*/ 4785 w 4785"/>
                <a:gd name="connsiteY2" fmla="*/ 0 h 21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85" h="21466">
                  <a:moveTo>
                    <a:pt x="4785" y="0"/>
                  </a:moveTo>
                  <a:cubicBezTo>
                    <a:pt x="4785" y="0"/>
                    <a:pt x="1368" y="18070"/>
                    <a:pt x="23" y="21431"/>
                  </a:cubicBezTo>
                  <a:cubicBezTo>
                    <a:pt x="-394" y="22473"/>
                    <a:pt x="4785" y="0"/>
                    <a:pt x="4785" y="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625" name="1650 Forma libre"/>
            <p:cNvSpPr/>
            <p:nvPr/>
          </p:nvSpPr>
          <p:spPr>
            <a:xfrm>
              <a:off x="984581" y="5348721"/>
              <a:ext cx="17691" cy="14595"/>
            </a:xfrm>
            <a:custGeom>
              <a:avLst/>
              <a:gdLst>
                <a:gd name="connsiteX0" fmla="*/ 137 w 17691"/>
                <a:gd name="connsiteY0" fmla="*/ 12 h 14595"/>
                <a:gd name="connsiteX1" fmla="*/ 9662 w 17691"/>
                <a:gd name="connsiteY1" fmla="*/ 11918 h 14595"/>
                <a:gd name="connsiteX2" fmla="*/ 16806 w 17691"/>
                <a:gd name="connsiteY2" fmla="*/ 14300 h 14595"/>
                <a:gd name="connsiteX3" fmla="*/ 137 w 17691"/>
                <a:gd name="connsiteY3" fmla="*/ 12 h 14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691" h="14595">
                  <a:moveTo>
                    <a:pt x="137" y="12"/>
                  </a:moveTo>
                  <a:cubicBezTo>
                    <a:pt x="-1054" y="-385"/>
                    <a:pt x="5803" y="8610"/>
                    <a:pt x="9662" y="11918"/>
                  </a:cubicBezTo>
                  <a:cubicBezTo>
                    <a:pt x="11568" y="13552"/>
                    <a:pt x="14561" y="13177"/>
                    <a:pt x="16806" y="14300"/>
                  </a:cubicBezTo>
                  <a:cubicBezTo>
                    <a:pt x="22189" y="16992"/>
                    <a:pt x="1328" y="409"/>
                    <a:pt x="137" y="12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626" name="1651 Forma libre"/>
            <p:cNvSpPr/>
            <p:nvPr/>
          </p:nvSpPr>
          <p:spPr>
            <a:xfrm>
              <a:off x="996245" y="5257375"/>
              <a:ext cx="2763" cy="26775"/>
            </a:xfrm>
            <a:custGeom>
              <a:avLst/>
              <a:gdLst>
                <a:gd name="connsiteX0" fmla="*/ 2760 w 2763"/>
                <a:gd name="connsiteY0" fmla="*/ 0 h 26775"/>
                <a:gd name="connsiteX1" fmla="*/ 379 w 2763"/>
                <a:gd name="connsiteY1" fmla="*/ 26194 h 26775"/>
                <a:gd name="connsiteX2" fmla="*/ 2760 w 2763"/>
                <a:gd name="connsiteY2" fmla="*/ 0 h 26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63" h="26775">
                  <a:moveTo>
                    <a:pt x="2760" y="0"/>
                  </a:moveTo>
                  <a:cubicBezTo>
                    <a:pt x="2760" y="0"/>
                    <a:pt x="2957" y="17814"/>
                    <a:pt x="379" y="26194"/>
                  </a:cubicBezTo>
                  <a:cubicBezTo>
                    <a:pt x="-1222" y="31396"/>
                    <a:pt x="2760" y="0"/>
                    <a:pt x="2760" y="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627" name="1652 Forma libre"/>
            <p:cNvSpPr/>
            <p:nvPr/>
          </p:nvSpPr>
          <p:spPr>
            <a:xfrm>
              <a:off x="1017905" y="5379557"/>
              <a:ext cx="16867" cy="16902"/>
            </a:xfrm>
            <a:custGeom>
              <a:avLst/>
              <a:gdLst>
                <a:gd name="connsiteX0" fmla="*/ 16819 w 16867"/>
                <a:gd name="connsiteY0" fmla="*/ 132 h 16902"/>
                <a:gd name="connsiteX1" fmla="*/ 4913 w 16867"/>
                <a:gd name="connsiteY1" fmla="*/ 9657 h 16902"/>
                <a:gd name="connsiteX2" fmla="*/ 150 w 16867"/>
                <a:gd name="connsiteY2" fmla="*/ 16801 h 16902"/>
                <a:gd name="connsiteX3" fmla="*/ 16819 w 16867"/>
                <a:gd name="connsiteY3" fmla="*/ 132 h 16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867" h="16902">
                  <a:moveTo>
                    <a:pt x="16819" y="132"/>
                  </a:moveTo>
                  <a:cubicBezTo>
                    <a:pt x="17613" y="-1059"/>
                    <a:pt x="8507" y="6063"/>
                    <a:pt x="4913" y="9657"/>
                  </a:cubicBezTo>
                  <a:cubicBezTo>
                    <a:pt x="2889" y="11681"/>
                    <a:pt x="2385" y="15013"/>
                    <a:pt x="150" y="16801"/>
                  </a:cubicBezTo>
                  <a:cubicBezTo>
                    <a:pt x="-1810" y="18369"/>
                    <a:pt x="16025" y="1323"/>
                    <a:pt x="16819" y="132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628" name="1653 Forma libre"/>
            <p:cNvSpPr/>
            <p:nvPr/>
          </p:nvSpPr>
          <p:spPr>
            <a:xfrm>
              <a:off x="1049012" y="5493989"/>
              <a:ext cx="15081" cy="12961"/>
            </a:xfrm>
            <a:custGeom>
              <a:avLst/>
              <a:gdLst>
                <a:gd name="connsiteX0" fmla="*/ 0 w 15081"/>
                <a:gd name="connsiteY0" fmla="*/ 0 h 12961"/>
                <a:gd name="connsiteX1" fmla="*/ 11906 w 15081"/>
                <a:gd name="connsiteY1" fmla="*/ 9525 h 12961"/>
                <a:gd name="connsiteX2" fmla="*/ 0 w 15081"/>
                <a:gd name="connsiteY2" fmla="*/ 0 h 12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081" h="12961">
                  <a:moveTo>
                    <a:pt x="0" y="0"/>
                  </a:moveTo>
                  <a:cubicBezTo>
                    <a:pt x="0" y="0"/>
                    <a:pt x="8312" y="5931"/>
                    <a:pt x="11906" y="9525"/>
                  </a:cubicBezTo>
                  <a:cubicBezTo>
                    <a:pt x="23399" y="21019"/>
                    <a:pt x="0" y="0"/>
                    <a:pt x="0" y="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629" name="1654 Forma libre"/>
            <p:cNvSpPr/>
            <p:nvPr/>
          </p:nvSpPr>
          <p:spPr>
            <a:xfrm>
              <a:off x="1049012" y="5413027"/>
              <a:ext cx="33337" cy="0"/>
            </a:xfrm>
            <a:custGeom>
              <a:avLst/>
              <a:gdLst>
                <a:gd name="connsiteX0" fmla="*/ 0 w 33337"/>
                <a:gd name="connsiteY0" fmla="*/ 0 h 0"/>
                <a:gd name="connsiteX1" fmla="*/ 33337 w 33337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337">
                  <a:moveTo>
                    <a:pt x="0" y="0"/>
                  </a:moveTo>
                  <a:lnTo>
                    <a:pt x="33337" y="0"/>
                  </a:ln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630" name="1655 Forma libre"/>
            <p:cNvSpPr/>
            <p:nvPr/>
          </p:nvSpPr>
          <p:spPr>
            <a:xfrm>
              <a:off x="1022818" y="5432077"/>
              <a:ext cx="2844" cy="42862"/>
            </a:xfrm>
            <a:custGeom>
              <a:avLst/>
              <a:gdLst>
                <a:gd name="connsiteX0" fmla="*/ 0 w 2844"/>
                <a:gd name="connsiteY0" fmla="*/ 0 h 42862"/>
                <a:gd name="connsiteX1" fmla="*/ 2381 w 2844"/>
                <a:gd name="connsiteY1" fmla="*/ 42862 h 42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44" h="42862">
                  <a:moveTo>
                    <a:pt x="0" y="0"/>
                  </a:moveTo>
                  <a:cubicBezTo>
                    <a:pt x="4404" y="22024"/>
                    <a:pt x="2381" y="7859"/>
                    <a:pt x="2381" y="42862"/>
                  </a:cubicBez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631" name="1656 Forma libre"/>
            <p:cNvSpPr/>
            <p:nvPr/>
          </p:nvSpPr>
          <p:spPr>
            <a:xfrm>
              <a:off x="1027580" y="5541614"/>
              <a:ext cx="16669" cy="2382"/>
            </a:xfrm>
            <a:custGeom>
              <a:avLst/>
              <a:gdLst>
                <a:gd name="connsiteX0" fmla="*/ 0 w 16669"/>
                <a:gd name="connsiteY0" fmla="*/ 2382 h 2382"/>
                <a:gd name="connsiteX1" fmla="*/ 16669 w 16669"/>
                <a:gd name="connsiteY1" fmla="*/ 0 h 2382"/>
                <a:gd name="connsiteX2" fmla="*/ 0 w 16669"/>
                <a:gd name="connsiteY2" fmla="*/ 2382 h 2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669" h="2382">
                  <a:moveTo>
                    <a:pt x="0" y="2382"/>
                  </a:moveTo>
                  <a:cubicBezTo>
                    <a:pt x="0" y="2382"/>
                    <a:pt x="11458" y="2084"/>
                    <a:pt x="16669" y="0"/>
                  </a:cubicBezTo>
                  <a:cubicBezTo>
                    <a:pt x="16674" y="-2"/>
                    <a:pt x="0" y="2382"/>
                    <a:pt x="0" y="2382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632" name="1657 Forma libre"/>
            <p:cNvSpPr/>
            <p:nvPr/>
          </p:nvSpPr>
          <p:spPr>
            <a:xfrm>
              <a:off x="1012803" y="5493842"/>
              <a:ext cx="10015" cy="28748"/>
            </a:xfrm>
            <a:custGeom>
              <a:avLst/>
              <a:gdLst>
                <a:gd name="connsiteX0" fmla="*/ 490 w 10015"/>
                <a:gd name="connsiteY0" fmla="*/ 28722 h 28748"/>
                <a:gd name="connsiteX1" fmla="*/ 2871 w 10015"/>
                <a:gd name="connsiteY1" fmla="*/ 4910 h 28748"/>
                <a:gd name="connsiteX2" fmla="*/ 10015 w 10015"/>
                <a:gd name="connsiteY2" fmla="*/ 147 h 28748"/>
                <a:gd name="connsiteX3" fmla="*/ 490 w 10015"/>
                <a:gd name="connsiteY3" fmla="*/ 28722 h 28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15" h="28748">
                  <a:moveTo>
                    <a:pt x="490" y="28722"/>
                  </a:moveTo>
                  <a:cubicBezTo>
                    <a:pt x="-701" y="29516"/>
                    <a:pt x="348" y="12478"/>
                    <a:pt x="2871" y="4910"/>
                  </a:cubicBezTo>
                  <a:cubicBezTo>
                    <a:pt x="3776" y="2195"/>
                    <a:pt x="10015" y="3009"/>
                    <a:pt x="10015" y="147"/>
                  </a:cubicBezTo>
                  <a:cubicBezTo>
                    <a:pt x="10015" y="-2363"/>
                    <a:pt x="1681" y="27928"/>
                    <a:pt x="490" y="28722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633" name="1658 Forma libre"/>
            <p:cNvSpPr/>
            <p:nvPr/>
          </p:nvSpPr>
          <p:spPr>
            <a:xfrm>
              <a:off x="1058429" y="5570169"/>
              <a:ext cx="21240" cy="11597"/>
            </a:xfrm>
            <a:custGeom>
              <a:avLst/>
              <a:gdLst>
                <a:gd name="connsiteX0" fmla="*/ 108 w 21240"/>
                <a:gd name="connsiteY0" fmla="*/ 20 h 11597"/>
                <a:gd name="connsiteX1" fmla="*/ 12014 w 21240"/>
                <a:gd name="connsiteY1" fmla="*/ 7164 h 11597"/>
                <a:gd name="connsiteX2" fmla="*/ 19158 w 21240"/>
                <a:gd name="connsiteY2" fmla="*/ 9545 h 11597"/>
                <a:gd name="connsiteX3" fmla="*/ 108 w 21240"/>
                <a:gd name="connsiteY3" fmla="*/ 20 h 11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240" h="11597">
                  <a:moveTo>
                    <a:pt x="108" y="20"/>
                  </a:moveTo>
                  <a:cubicBezTo>
                    <a:pt x="-1083" y="-377"/>
                    <a:pt x="7874" y="5094"/>
                    <a:pt x="12014" y="7164"/>
                  </a:cubicBezTo>
                  <a:cubicBezTo>
                    <a:pt x="14259" y="8287"/>
                    <a:pt x="17198" y="7977"/>
                    <a:pt x="19158" y="9545"/>
                  </a:cubicBezTo>
                  <a:cubicBezTo>
                    <a:pt x="28913" y="17349"/>
                    <a:pt x="1299" y="417"/>
                    <a:pt x="108" y="2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634" name="1659 Forma libre"/>
            <p:cNvSpPr/>
            <p:nvPr/>
          </p:nvSpPr>
          <p:spPr>
            <a:xfrm>
              <a:off x="1046630" y="5608289"/>
              <a:ext cx="9373" cy="13142"/>
            </a:xfrm>
            <a:custGeom>
              <a:avLst/>
              <a:gdLst>
                <a:gd name="connsiteX0" fmla="*/ 0 w 9373"/>
                <a:gd name="connsiteY0" fmla="*/ 0 h 13142"/>
                <a:gd name="connsiteX1" fmla="*/ 7144 w 9373"/>
                <a:gd name="connsiteY1" fmla="*/ 11907 h 13142"/>
                <a:gd name="connsiteX2" fmla="*/ 0 w 9373"/>
                <a:gd name="connsiteY2" fmla="*/ 0 h 13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373" h="13142">
                  <a:moveTo>
                    <a:pt x="0" y="0"/>
                  </a:moveTo>
                  <a:cubicBezTo>
                    <a:pt x="0" y="0"/>
                    <a:pt x="3490" y="9065"/>
                    <a:pt x="7144" y="11907"/>
                  </a:cubicBezTo>
                  <a:cubicBezTo>
                    <a:pt x="14880" y="17924"/>
                    <a:pt x="0" y="0"/>
                    <a:pt x="0" y="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635" name="1660 Forma libre"/>
            <p:cNvSpPr/>
            <p:nvPr/>
          </p:nvSpPr>
          <p:spPr>
            <a:xfrm>
              <a:off x="987099" y="5386833"/>
              <a:ext cx="5329" cy="29694"/>
            </a:xfrm>
            <a:custGeom>
              <a:avLst/>
              <a:gdLst>
                <a:gd name="connsiteX0" fmla="*/ 0 w 5329"/>
                <a:gd name="connsiteY0" fmla="*/ 0 h 29694"/>
                <a:gd name="connsiteX1" fmla="*/ 4763 w 5329"/>
                <a:gd name="connsiteY1" fmla="*/ 28575 h 29694"/>
                <a:gd name="connsiteX2" fmla="*/ 0 w 5329"/>
                <a:gd name="connsiteY2" fmla="*/ 0 h 29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29" h="29694">
                  <a:moveTo>
                    <a:pt x="0" y="0"/>
                  </a:moveTo>
                  <a:cubicBezTo>
                    <a:pt x="0" y="0"/>
                    <a:pt x="1710" y="19414"/>
                    <a:pt x="4763" y="28575"/>
                  </a:cubicBezTo>
                  <a:cubicBezTo>
                    <a:pt x="7395" y="36472"/>
                    <a:pt x="0" y="0"/>
                    <a:pt x="0" y="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636" name="1661 Forma libre"/>
            <p:cNvSpPr/>
            <p:nvPr/>
          </p:nvSpPr>
          <p:spPr>
            <a:xfrm>
              <a:off x="983762" y="5451127"/>
              <a:ext cx="5718" cy="45244"/>
            </a:xfrm>
            <a:custGeom>
              <a:avLst/>
              <a:gdLst>
                <a:gd name="connsiteX0" fmla="*/ 5718 w 5718"/>
                <a:gd name="connsiteY0" fmla="*/ 0 h 45244"/>
                <a:gd name="connsiteX1" fmla="*/ 956 w 5718"/>
                <a:gd name="connsiteY1" fmla="*/ 45244 h 45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18" h="45244">
                  <a:moveTo>
                    <a:pt x="5718" y="0"/>
                  </a:moveTo>
                  <a:cubicBezTo>
                    <a:pt x="-3171" y="22224"/>
                    <a:pt x="956" y="7632"/>
                    <a:pt x="956" y="45244"/>
                  </a:cubicBez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637" name="1662 Forma libre"/>
            <p:cNvSpPr/>
            <p:nvPr/>
          </p:nvSpPr>
          <p:spPr>
            <a:xfrm>
              <a:off x="984274" y="5552482"/>
              <a:ext cx="29695" cy="22789"/>
            </a:xfrm>
            <a:custGeom>
              <a:avLst/>
              <a:gdLst>
                <a:gd name="connsiteX0" fmla="*/ 444 w 29695"/>
                <a:gd name="connsiteY0" fmla="*/ 1039 h 22789"/>
                <a:gd name="connsiteX1" fmla="*/ 12350 w 29695"/>
                <a:gd name="connsiteY1" fmla="*/ 3420 h 22789"/>
                <a:gd name="connsiteX2" fmla="*/ 26638 w 29695"/>
                <a:gd name="connsiteY2" fmla="*/ 12945 h 22789"/>
                <a:gd name="connsiteX3" fmla="*/ 29019 w 29695"/>
                <a:gd name="connsiteY3" fmla="*/ 20089 h 22789"/>
                <a:gd name="connsiteX4" fmla="*/ 444 w 29695"/>
                <a:gd name="connsiteY4" fmla="*/ 1039 h 22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695" h="22789">
                  <a:moveTo>
                    <a:pt x="444" y="1039"/>
                  </a:moveTo>
                  <a:cubicBezTo>
                    <a:pt x="-2334" y="-1739"/>
                    <a:pt x="8666" y="1745"/>
                    <a:pt x="12350" y="3420"/>
                  </a:cubicBezTo>
                  <a:cubicBezTo>
                    <a:pt x="17561" y="5789"/>
                    <a:pt x="26638" y="12945"/>
                    <a:pt x="26638" y="12945"/>
                  </a:cubicBezTo>
                  <a:cubicBezTo>
                    <a:pt x="27432" y="15326"/>
                    <a:pt x="27897" y="17844"/>
                    <a:pt x="29019" y="20089"/>
                  </a:cubicBezTo>
                  <a:cubicBezTo>
                    <a:pt x="34662" y="31375"/>
                    <a:pt x="3222" y="3817"/>
                    <a:pt x="444" y="1039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638" name="1663 Forma libre"/>
            <p:cNvSpPr/>
            <p:nvPr/>
          </p:nvSpPr>
          <p:spPr>
            <a:xfrm>
              <a:off x="989263" y="5605566"/>
              <a:ext cx="19279" cy="26615"/>
            </a:xfrm>
            <a:custGeom>
              <a:avLst/>
              <a:gdLst>
                <a:gd name="connsiteX0" fmla="*/ 217 w 19279"/>
                <a:gd name="connsiteY0" fmla="*/ 342 h 26615"/>
                <a:gd name="connsiteX1" fmla="*/ 9742 w 19279"/>
                <a:gd name="connsiteY1" fmla="*/ 12248 h 26615"/>
                <a:gd name="connsiteX2" fmla="*/ 16886 w 19279"/>
                <a:gd name="connsiteY2" fmla="*/ 17011 h 26615"/>
                <a:gd name="connsiteX3" fmla="*/ 19267 w 19279"/>
                <a:gd name="connsiteY3" fmla="*/ 26536 h 26615"/>
                <a:gd name="connsiteX4" fmla="*/ 217 w 19279"/>
                <a:gd name="connsiteY4" fmla="*/ 342 h 26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79" h="26615">
                  <a:moveTo>
                    <a:pt x="217" y="342"/>
                  </a:moveTo>
                  <a:cubicBezTo>
                    <a:pt x="-1370" y="-2039"/>
                    <a:pt x="6148" y="8654"/>
                    <a:pt x="9742" y="12248"/>
                  </a:cubicBezTo>
                  <a:cubicBezTo>
                    <a:pt x="11766" y="14272"/>
                    <a:pt x="15298" y="14630"/>
                    <a:pt x="16886" y="17011"/>
                  </a:cubicBezTo>
                  <a:cubicBezTo>
                    <a:pt x="18701" y="19734"/>
                    <a:pt x="18232" y="23431"/>
                    <a:pt x="19267" y="26536"/>
                  </a:cubicBezTo>
                  <a:cubicBezTo>
                    <a:pt x="19828" y="28220"/>
                    <a:pt x="1804" y="2723"/>
                    <a:pt x="217" y="342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639" name="1664 Forma libre"/>
            <p:cNvSpPr/>
            <p:nvPr/>
          </p:nvSpPr>
          <p:spPr>
            <a:xfrm>
              <a:off x="948296" y="5382339"/>
              <a:ext cx="19050" cy="54769"/>
            </a:xfrm>
            <a:custGeom>
              <a:avLst/>
              <a:gdLst>
                <a:gd name="connsiteX0" fmla="*/ 0 w 19050"/>
                <a:gd name="connsiteY0" fmla="*/ 54769 h 54769"/>
                <a:gd name="connsiteX1" fmla="*/ 4762 w 19050"/>
                <a:gd name="connsiteY1" fmla="*/ 30956 h 54769"/>
                <a:gd name="connsiteX2" fmla="*/ 14287 w 19050"/>
                <a:gd name="connsiteY2" fmla="*/ 16669 h 54769"/>
                <a:gd name="connsiteX3" fmla="*/ 19050 w 19050"/>
                <a:gd name="connsiteY3" fmla="*/ 9525 h 54769"/>
                <a:gd name="connsiteX4" fmla="*/ 19050 w 19050"/>
                <a:gd name="connsiteY4" fmla="*/ 0 h 54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54769">
                  <a:moveTo>
                    <a:pt x="0" y="54769"/>
                  </a:moveTo>
                  <a:cubicBezTo>
                    <a:pt x="1587" y="46831"/>
                    <a:pt x="272" y="37691"/>
                    <a:pt x="4762" y="30956"/>
                  </a:cubicBezTo>
                  <a:lnTo>
                    <a:pt x="14287" y="16669"/>
                  </a:lnTo>
                  <a:cubicBezTo>
                    <a:pt x="15875" y="14288"/>
                    <a:pt x="19050" y="12387"/>
                    <a:pt x="19050" y="9525"/>
                  </a:cubicBezTo>
                  <a:lnTo>
                    <a:pt x="19050" y="0"/>
                  </a:ln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640" name="1665 Forma libre"/>
            <p:cNvSpPr/>
            <p:nvPr/>
          </p:nvSpPr>
          <p:spPr>
            <a:xfrm>
              <a:off x="936390" y="5349001"/>
              <a:ext cx="26193" cy="14288"/>
            </a:xfrm>
            <a:custGeom>
              <a:avLst/>
              <a:gdLst>
                <a:gd name="connsiteX0" fmla="*/ 0 w 26193"/>
                <a:gd name="connsiteY0" fmla="*/ 0 h 14288"/>
                <a:gd name="connsiteX1" fmla="*/ 26193 w 26193"/>
                <a:gd name="connsiteY1" fmla="*/ 14288 h 14288"/>
                <a:gd name="connsiteX2" fmla="*/ 0 w 26193"/>
                <a:gd name="connsiteY2" fmla="*/ 0 h 14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193" h="14288">
                  <a:moveTo>
                    <a:pt x="0" y="0"/>
                  </a:moveTo>
                  <a:cubicBezTo>
                    <a:pt x="11525" y="9220"/>
                    <a:pt x="11333" y="11317"/>
                    <a:pt x="26193" y="14288"/>
                  </a:cubicBez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641" name="1666 Forma libre"/>
            <p:cNvSpPr/>
            <p:nvPr/>
          </p:nvSpPr>
          <p:spPr>
            <a:xfrm>
              <a:off x="950436" y="5292331"/>
              <a:ext cx="13286" cy="18618"/>
            </a:xfrm>
            <a:custGeom>
              <a:avLst/>
              <a:gdLst>
                <a:gd name="connsiteX0" fmla="*/ 241 w 13286"/>
                <a:gd name="connsiteY0" fmla="*/ 18570 h 18618"/>
                <a:gd name="connsiteX1" fmla="*/ 5004 w 13286"/>
                <a:gd name="connsiteY1" fmla="*/ 6664 h 18618"/>
                <a:gd name="connsiteX2" fmla="*/ 12147 w 13286"/>
                <a:gd name="connsiteY2" fmla="*/ 1902 h 18618"/>
                <a:gd name="connsiteX3" fmla="*/ 241 w 13286"/>
                <a:gd name="connsiteY3" fmla="*/ 18570 h 18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286" h="18618">
                  <a:moveTo>
                    <a:pt x="241" y="18570"/>
                  </a:moveTo>
                  <a:cubicBezTo>
                    <a:pt x="-949" y="19364"/>
                    <a:pt x="2519" y="10142"/>
                    <a:pt x="5004" y="6664"/>
                  </a:cubicBezTo>
                  <a:cubicBezTo>
                    <a:pt x="6667" y="4335"/>
                    <a:pt x="10630" y="4329"/>
                    <a:pt x="12147" y="1902"/>
                  </a:cubicBezTo>
                  <a:cubicBezTo>
                    <a:pt x="17663" y="-6924"/>
                    <a:pt x="1431" y="17776"/>
                    <a:pt x="241" y="1857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642" name="1667 Forma libre"/>
            <p:cNvSpPr/>
            <p:nvPr/>
          </p:nvSpPr>
          <p:spPr>
            <a:xfrm>
              <a:off x="910196" y="5456158"/>
              <a:ext cx="66675" cy="16668"/>
            </a:xfrm>
            <a:custGeom>
              <a:avLst/>
              <a:gdLst>
                <a:gd name="connsiteX0" fmla="*/ 0 w 66675"/>
                <a:gd name="connsiteY0" fmla="*/ 9525 h 16668"/>
                <a:gd name="connsiteX1" fmla="*/ 26194 w 66675"/>
                <a:gd name="connsiteY1" fmla="*/ 2381 h 16668"/>
                <a:gd name="connsiteX2" fmla="*/ 33337 w 66675"/>
                <a:gd name="connsiteY2" fmla="*/ 0 h 16668"/>
                <a:gd name="connsiteX3" fmla="*/ 40481 w 66675"/>
                <a:gd name="connsiteY3" fmla="*/ 7143 h 16668"/>
                <a:gd name="connsiteX4" fmla="*/ 45244 w 66675"/>
                <a:gd name="connsiteY4" fmla="*/ 14287 h 16668"/>
                <a:gd name="connsiteX5" fmla="*/ 52387 w 66675"/>
                <a:gd name="connsiteY5" fmla="*/ 16668 h 16668"/>
                <a:gd name="connsiteX6" fmla="*/ 66675 w 66675"/>
                <a:gd name="connsiteY6" fmla="*/ 9525 h 16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675" h="16668">
                  <a:moveTo>
                    <a:pt x="0" y="9525"/>
                  </a:moveTo>
                  <a:cubicBezTo>
                    <a:pt x="16827" y="6158"/>
                    <a:pt x="8068" y="8422"/>
                    <a:pt x="26194" y="2381"/>
                  </a:cubicBezTo>
                  <a:lnTo>
                    <a:pt x="33337" y="0"/>
                  </a:lnTo>
                  <a:cubicBezTo>
                    <a:pt x="35718" y="2381"/>
                    <a:pt x="38325" y="4556"/>
                    <a:pt x="40481" y="7143"/>
                  </a:cubicBezTo>
                  <a:cubicBezTo>
                    <a:pt x="42313" y="9342"/>
                    <a:pt x="43009" y="12499"/>
                    <a:pt x="45244" y="14287"/>
                  </a:cubicBezTo>
                  <a:cubicBezTo>
                    <a:pt x="47204" y="15855"/>
                    <a:pt x="50006" y="15874"/>
                    <a:pt x="52387" y="16668"/>
                  </a:cubicBezTo>
                  <a:cubicBezTo>
                    <a:pt x="66034" y="13939"/>
                    <a:pt x="62484" y="17907"/>
                    <a:pt x="66675" y="9525"/>
                  </a:cubicBez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643" name="1668 Forma libre"/>
            <p:cNvSpPr/>
            <p:nvPr/>
          </p:nvSpPr>
          <p:spPr>
            <a:xfrm>
              <a:off x="914857" y="5263276"/>
              <a:ext cx="28575" cy="14288"/>
            </a:xfrm>
            <a:custGeom>
              <a:avLst/>
              <a:gdLst>
                <a:gd name="connsiteX0" fmla="*/ 0 w 28575"/>
                <a:gd name="connsiteY0" fmla="*/ 0 h 14288"/>
                <a:gd name="connsiteX1" fmla="*/ 11906 w 28575"/>
                <a:gd name="connsiteY1" fmla="*/ 4763 h 14288"/>
                <a:gd name="connsiteX2" fmla="*/ 28575 w 28575"/>
                <a:gd name="connsiteY2" fmla="*/ 14288 h 14288"/>
                <a:gd name="connsiteX3" fmla="*/ 7143 w 28575"/>
                <a:gd name="connsiteY3" fmla="*/ 4763 h 14288"/>
                <a:gd name="connsiteX4" fmla="*/ 0 w 28575"/>
                <a:gd name="connsiteY4" fmla="*/ 2382 h 14288"/>
                <a:gd name="connsiteX5" fmla="*/ 0 w 28575"/>
                <a:gd name="connsiteY5" fmla="*/ 0 h 14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575" h="14288">
                  <a:moveTo>
                    <a:pt x="0" y="0"/>
                  </a:moveTo>
                  <a:cubicBezTo>
                    <a:pt x="3969" y="1588"/>
                    <a:pt x="8170" y="2687"/>
                    <a:pt x="11906" y="4763"/>
                  </a:cubicBezTo>
                  <a:cubicBezTo>
                    <a:pt x="33526" y="16775"/>
                    <a:pt x="11286" y="8526"/>
                    <a:pt x="28575" y="14288"/>
                  </a:cubicBezTo>
                  <a:cubicBezTo>
                    <a:pt x="17254" y="6740"/>
                    <a:pt x="24147" y="10430"/>
                    <a:pt x="7143" y="4763"/>
                  </a:cubicBezTo>
                  <a:lnTo>
                    <a:pt x="0" y="2382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644" name="1669 Forma libre"/>
            <p:cNvSpPr/>
            <p:nvPr/>
          </p:nvSpPr>
          <p:spPr>
            <a:xfrm>
              <a:off x="909840" y="5348694"/>
              <a:ext cx="9915" cy="28952"/>
            </a:xfrm>
            <a:custGeom>
              <a:avLst/>
              <a:gdLst>
                <a:gd name="connsiteX0" fmla="*/ 356 w 9915"/>
                <a:gd name="connsiteY0" fmla="*/ 307 h 28952"/>
                <a:gd name="connsiteX1" fmla="*/ 2737 w 9915"/>
                <a:gd name="connsiteY1" fmla="*/ 14595 h 28952"/>
                <a:gd name="connsiteX2" fmla="*/ 7500 w 9915"/>
                <a:gd name="connsiteY2" fmla="*/ 21739 h 28952"/>
                <a:gd name="connsiteX3" fmla="*/ 9881 w 9915"/>
                <a:gd name="connsiteY3" fmla="*/ 28882 h 28952"/>
                <a:gd name="connsiteX4" fmla="*/ 356 w 9915"/>
                <a:gd name="connsiteY4" fmla="*/ 307 h 28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15" h="28952">
                  <a:moveTo>
                    <a:pt x="356" y="307"/>
                  </a:moveTo>
                  <a:cubicBezTo>
                    <a:pt x="-835" y="-2074"/>
                    <a:pt x="1210" y="10014"/>
                    <a:pt x="2737" y="14595"/>
                  </a:cubicBezTo>
                  <a:cubicBezTo>
                    <a:pt x="3642" y="17310"/>
                    <a:pt x="6220" y="19179"/>
                    <a:pt x="7500" y="21739"/>
                  </a:cubicBezTo>
                  <a:cubicBezTo>
                    <a:pt x="8622" y="23984"/>
                    <a:pt x="8949" y="26552"/>
                    <a:pt x="9881" y="28882"/>
                  </a:cubicBezTo>
                  <a:cubicBezTo>
                    <a:pt x="10540" y="30530"/>
                    <a:pt x="1547" y="2688"/>
                    <a:pt x="356" y="307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645" name="1670 Forma libre"/>
            <p:cNvSpPr/>
            <p:nvPr/>
          </p:nvSpPr>
          <p:spPr>
            <a:xfrm>
              <a:off x="857808" y="5301376"/>
              <a:ext cx="2588" cy="30957"/>
            </a:xfrm>
            <a:custGeom>
              <a:avLst/>
              <a:gdLst>
                <a:gd name="connsiteX0" fmla="*/ 0 w 2588"/>
                <a:gd name="connsiteY0" fmla="*/ 0 h 30957"/>
                <a:gd name="connsiteX1" fmla="*/ 2382 w 2588"/>
                <a:gd name="connsiteY1" fmla="*/ 30957 h 30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88" h="30957">
                  <a:moveTo>
                    <a:pt x="0" y="0"/>
                  </a:moveTo>
                  <a:cubicBezTo>
                    <a:pt x="3628" y="18134"/>
                    <a:pt x="2382" y="7859"/>
                    <a:pt x="2382" y="30957"/>
                  </a:cubicBez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646" name="1671 Forma libre"/>
            <p:cNvSpPr/>
            <p:nvPr/>
          </p:nvSpPr>
          <p:spPr>
            <a:xfrm>
              <a:off x="881621" y="5287089"/>
              <a:ext cx="28575" cy="28575"/>
            </a:xfrm>
            <a:custGeom>
              <a:avLst/>
              <a:gdLst>
                <a:gd name="connsiteX0" fmla="*/ 0 w 28575"/>
                <a:gd name="connsiteY0" fmla="*/ 0 h 28575"/>
                <a:gd name="connsiteX1" fmla="*/ 11906 w 28575"/>
                <a:gd name="connsiteY1" fmla="*/ 4762 h 28575"/>
                <a:gd name="connsiteX2" fmla="*/ 19050 w 28575"/>
                <a:gd name="connsiteY2" fmla="*/ 7144 h 28575"/>
                <a:gd name="connsiteX3" fmla="*/ 23812 w 28575"/>
                <a:gd name="connsiteY3" fmla="*/ 14287 h 28575"/>
                <a:gd name="connsiteX4" fmla="*/ 28575 w 28575"/>
                <a:gd name="connsiteY4" fmla="*/ 28575 h 28575"/>
                <a:gd name="connsiteX5" fmla="*/ 0 w 28575"/>
                <a:gd name="connsiteY5" fmla="*/ 0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575" h="28575">
                  <a:moveTo>
                    <a:pt x="0" y="0"/>
                  </a:moveTo>
                  <a:cubicBezTo>
                    <a:pt x="3969" y="1587"/>
                    <a:pt x="7904" y="3261"/>
                    <a:pt x="11906" y="4762"/>
                  </a:cubicBezTo>
                  <a:cubicBezTo>
                    <a:pt x="14256" y="5643"/>
                    <a:pt x="17090" y="5576"/>
                    <a:pt x="19050" y="7144"/>
                  </a:cubicBezTo>
                  <a:cubicBezTo>
                    <a:pt x="21285" y="8932"/>
                    <a:pt x="22650" y="11672"/>
                    <a:pt x="23812" y="14287"/>
                  </a:cubicBezTo>
                  <a:cubicBezTo>
                    <a:pt x="25851" y="18875"/>
                    <a:pt x="26987" y="23812"/>
                    <a:pt x="28575" y="28575"/>
                  </a:cubicBez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647" name="1672 Forma libre"/>
            <p:cNvSpPr/>
            <p:nvPr/>
          </p:nvSpPr>
          <p:spPr>
            <a:xfrm>
              <a:off x="955222" y="5503783"/>
              <a:ext cx="4980" cy="26193"/>
            </a:xfrm>
            <a:custGeom>
              <a:avLst/>
              <a:gdLst>
                <a:gd name="connsiteX0" fmla="*/ 4980 w 4980"/>
                <a:gd name="connsiteY0" fmla="*/ 0 h 26193"/>
                <a:gd name="connsiteX1" fmla="*/ 218 w 4980"/>
                <a:gd name="connsiteY1" fmla="*/ 26193 h 26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80" h="26193">
                  <a:moveTo>
                    <a:pt x="4980" y="0"/>
                  </a:moveTo>
                  <a:cubicBezTo>
                    <a:pt x="-1551" y="16328"/>
                    <a:pt x="218" y="7632"/>
                    <a:pt x="218" y="26193"/>
                  </a:cubicBez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648" name="1673 Forma libre"/>
            <p:cNvSpPr/>
            <p:nvPr/>
          </p:nvSpPr>
          <p:spPr>
            <a:xfrm>
              <a:off x="935988" y="5548859"/>
              <a:ext cx="32012" cy="9977"/>
            </a:xfrm>
            <a:custGeom>
              <a:avLst/>
              <a:gdLst>
                <a:gd name="connsiteX0" fmla="*/ 402 w 32012"/>
                <a:gd name="connsiteY0" fmla="*/ 167 h 9977"/>
                <a:gd name="connsiteX1" fmla="*/ 14689 w 32012"/>
                <a:gd name="connsiteY1" fmla="*/ 2549 h 9977"/>
                <a:gd name="connsiteX2" fmla="*/ 31358 w 32012"/>
                <a:gd name="connsiteY2" fmla="*/ 7311 h 9977"/>
                <a:gd name="connsiteX3" fmla="*/ 402 w 32012"/>
                <a:gd name="connsiteY3" fmla="*/ 167 h 9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012" h="9977">
                  <a:moveTo>
                    <a:pt x="402" y="167"/>
                  </a:moveTo>
                  <a:cubicBezTo>
                    <a:pt x="-2376" y="-627"/>
                    <a:pt x="9955" y="1602"/>
                    <a:pt x="14689" y="2549"/>
                  </a:cubicBezTo>
                  <a:cubicBezTo>
                    <a:pt x="22166" y="4045"/>
                    <a:pt x="24548" y="5041"/>
                    <a:pt x="31358" y="7311"/>
                  </a:cubicBezTo>
                  <a:cubicBezTo>
                    <a:pt x="37104" y="15932"/>
                    <a:pt x="3180" y="961"/>
                    <a:pt x="402" y="167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649" name="1674 Forma libre"/>
            <p:cNvSpPr/>
            <p:nvPr/>
          </p:nvSpPr>
          <p:spPr>
            <a:xfrm>
              <a:off x="955417" y="5601414"/>
              <a:ext cx="4785" cy="21466"/>
            </a:xfrm>
            <a:custGeom>
              <a:avLst/>
              <a:gdLst>
                <a:gd name="connsiteX0" fmla="*/ 4785 w 4785"/>
                <a:gd name="connsiteY0" fmla="*/ 0 h 21466"/>
                <a:gd name="connsiteX1" fmla="*/ 23 w 4785"/>
                <a:gd name="connsiteY1" fmla="*/ 21431 h 21466"/>
                <a:gd name="connsiteX2" fmla="*/ 4785 w 4785"/>
                <a:gd name="connsiteY2" fmla="*/ 0 h 21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85" h="21466">
                  <a:moveTo>
                    <a:pt x="4785" y="0"/>
                  </a:moveTo>
                  <a:cubicBezTo>
                    <a:pt x="4785" y="0"/>
                    <a:pt x="1368" y="18070"/>
                    <a:pt x="23" y="21431"/>
                  </a:cubicBezTo>
                  <a:cubicBezTo>
                    <a:pt x="-394" y="22473"/>
                    <a:pt x="4785" y="0"/>
                    <a:pt x="4785" y="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650" name="1675 Forma libre"/>
            <p:cNvSpPr/>
            <p:nvPr/>
          </p:nvSpPr>
          <p:spPr>
            <a:xfrm>
              <a:off x="833859" y="5346608"/>
              <a:ext cx="17691" cy="14595"/>
            </a:xfrm>
            <a:custGeom>
              <a:avLst/>
              <a:gdLst>
                <a:gd name="connsiteX0" fmla="*/ 137 w 17691"/>
                <a:gd name="connsiteY0" fmla="*/ 12 h 14595"/>
                <a:gd name="connsiteX1" fmla="*/ 9662 w 17691"/>
                <a:gd name="connsiteY1" fmla="*/ 11918 h 14595"/>
                <a:gd name="connsiteX2" fmla="*/ 16806 w 17691"/>
                <a:gd name="connsiteY2" fmla="*/ 14300 h 14595"/>
                <a:gd name="connsiteX3" fmla="*/ 137 w 17691"/>
                <a:gd name="connsiteY3" fmla="*/ 12 h 14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691" h="14595">
                  <a:moveTo>
                    <a:pt x="137" y="12"/>
                  </a:moveTo>
                  <a:cubicBezTo>
                    <a:pt x="-1054" y="-385"/>
                    <a:pt x="5803" y="8610"/>
                    <a:pt x="9662" y="11918"/>
                  </a:cubicBezTo>
                  <a:cubicBezTo>
                    <a:pt x="11568" y="13552"/>
                    <a:pt x="14561" y="13177"/>
                    <a:pt x="16806" y="14300"/>
                  </a:cubicBezTo>
                  <a:cubicBezTo>
                    <a:pt x="22189" y="16992"/>
                    <a:pt x="1328" y="409"/>
                    <a:pt x="137" y="12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651" name="1676 Forma libre"/>
            <p:cNvSpPr/>
            <p:nvPr/>
          </p:nvSpPr>
          <p:spPr>
            <a:xfrm>
              <a:off x="845523" y="5255262"/>
              <a:ext cx="2763" cy="26775"/>
            </a:xfrm>
            <a:custGeom>
              <a:avLst/>
              <a:gdLst>
                <a:gd name="connsiteX0" fmla="*/ 2760 w 2763"/>
                <a:gd name="connsiteY0" fmla="*/ 0 h 26775"/>
                <a:gd name="connsiteX1" fmla="*/ 379 w 2763"/>
                <a:gd name="connsiteY1" fmla="*/ 26194 h 26775"/>
                <a:gd name="connsiteX2" fmla="*/ 2760 w 2763"/>
                <a:gd name="connsiteY2" fmla="*/ 0 h 26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63" h="26775">
                  <a:moveTo>
                    <a:pt x="2760" y="0"/>
                  </a:moveTo>
                  <a:cubicBezTo>
                    <a:pt x="2760" y="0"/>
                    <a:pt x="2957" y="17814"/>
                    <a:pt x="379" y="26194"/>
                  </a:cubicBezTo>
                  <a:cubicBezTo>
                    <a:pt x="-1222" y="31396"/>
                    <a:pt x="2760" y="0"/>
                    <a:pt x="2760" y="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652" name="1677 Forma libre"/>
            <p:cNvSpPr/>
            <p:nvPr/>
          </p:nvSpPr>
          <p:spPr>
            <a:xfrm>
              <a:off x="867183" y="5377444"/>
              <a:ext cx="16867" cy="16902"/>
            </a:xfrm>
            <a:custGeom>
              <a:avLst/>
              <a:gdLst>
                <a:gd name="connsiteX0" fmla="*/ 16819 w 16867"/>
                <a:gd name="connsiteY0" fmla="*/ 132 h 16902"/>
                <a:gd name="connsiteX1" fmla="*/ 4913 w 16867"/>
                <a:gd name="connsiteY1" fmla="*/ 9657 h 16902"/>
                <a:gd name="connsiteX2" fmla="*/ 150 w 16867"/>
                <a:gd name="connsiteY2" fmla="*/ 16801 h 16902"/>
                <a:gd name="connsiteX3" fmla="*/ 16819 w 16867"/>
                <a:gd name="connsiteY3" fmla="*/ 132 h 16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867" h="16902">
                  <a:moveTo>
                    <a:pt x="16819" y="132"/>
                  </a:moveTo>
                  <a:cubicBezTo>
                    <a:pt x="17613" y="-1059"/>
                    <a:pt x="8507" y="6063"/>
                    <a:pt x="4913" y="9657"/>
                  </a:cubicBezTo>
                  <a:cubicBezTo>
                    <a:pt x="2889" y="11681"/>
                    <a:pt x="2385" y="15013"/>
                    <a:pt x="150" y="16801"/>
                  </a:cubicBezTo>
                  <a:cubicBezTo>
                    <a:pt x="-1810" y="18369"/>
                    <a:pt x="16025" y="1323"/>
                    <a:pt x="16819" y="132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653" name="1678 Forma libre"/>
            <p:cNvSpPr/>
            <p:nvPr/>
          </p:nvSpPr>
          <p:spPr>
            <a:xfrm>
              <a:off x="898290" y="5491876"/>
              <a:ext cx="15081" cy="12961"/>
            </a:xfrm>
            <a:custGeom>
              <a:avLst/>
              <a:gdLst>
                <a:gd name="connsiteX0" fmla="*/ 0 w 15081"/>
                <a:gd name="connsiteY0" fmla="*/ 0 h 12961"/>
                <a:gd name="connsiteX1" fmla="*/ 11906 w 15081"/>
                <a:gd name="connsiteY1" fmla="*/ 9525 h 12961"/>
                <a:gd name="connsiteX2" fmla="*/ 0 w 15081"/>
                <a:gd name="connsiteY2" fmla="*/ 0 h 12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081" h="12961">
                  <a:moveTo>
                    <a:pt x="0" y="0"/>
                  </a:moveTo>
                  <a:cubicBezTo>
                    <a:pt x="0" y="0"/>
                    <a:pt x="8312" y="5931"/>
                    <a:pt x="11906" y="9525"/>
                  </a:cubicBezTo>
                  <a:cubicBezTo>
                    <a:pt x="23399" y="21019"/>
                    <a:pt x="0" y="0"/>
                    <a:pt x="0" y="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654" name="1679 Forma libre"/>
            <p:cNvSpPr/>
            <p:nvPr/>
          </p:nvSpPr>
          <p:spPr>
            <a:xfrm>
              <a:off x="898290" y="5410914"/>
              <a:ext cx="33337" cy="0"/>
            </a:xfrm>
            <a:custGeom>
              <a:avLst/>
              <a:gdLst>
                <a:gd name="connsiteX0" fmla="*/ 0 w 33337"/>
                <a:gd name="connsiteY0" fmla="*/ 0 h 0"/>
                <a:gd name="connsiteX1" fmla="*/ 33337 w 33337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337">
                  <a:moveTo>
                    <a:pt x="0" y="0"/>
                  </a:moveTo>
                  <a:lnTo>
                    <a:pt x="33337" y="0"/>
                  </a:ln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655" name="1680 Forma libre"/>
            <p:cNvSpPr/>
            <p:nvPr/>
          </p:nvSpPr>
          <p:spPr>
            <a:xfrm>
              <a:off x="872096" y="5429964"/>
              <a:ext cx="2844" cy="42862"/>
            </a:xfrm>
            <a:custGeom>
              <a:avLst/>
              <a:gdLst>
                <a:gd name="connsiteX0" fmla="*/ 0 w 2844"/>
                <a:gd name="connsiteY0" fmla="*/ 0 h 42862"/>
                <a:gd name="connsiteX1" fmla="*/ 2381 w 2844"/>
                <a:gd name="connsiteY1" fmla="*/ 42862 h 42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44" h="42862">
                  <a:moveTo>
                    <a:pt x="0" y="0"/>
                  </a:moveTo>
                  <a:cubicBezTo>
                    <a:pt x="4404" y="22024"/>
                    <a:pt x="2381" y="7859"/>
                    <a:pt x="2381" y="42862"/>
                  </a:cubicBez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656" name="1681 Forma libre"/>
            <p:cNvSpPr/>
            <p:nvPr/>
          </p:nvSpPr>
          <p:spPr>
            <a:xfrm>
              <a:off x="876858" y="5539501"/>
              <a:ext cx="16669" cy="2382"/>
            </a:xfrm>
            <a:custGeom>
              <a:avLst/>
              <a:gdLst>
                <a:gd name="connsiteX0" fmla="*/ 0 w 16669"/>
                <a:gd name="connsiteY0" fmla="*/ 2382 h 2382"/>
                <a:gd name="connsiteX1" fmla="*/ 16669 w 16669"/>
                <a:gd name="connsiteY1" fmla="*/ 0 h 2382"/>
                <a:gd name="connsiteX2" fmla="*/ 0 w 16669"/>
                <a:gd name="connsiteY2" fmla="*/ 2382 h 2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669" h="2382">
                  <a:moveTo>
                    <a:pt x="0" y="2382"/>
                  </a:moveTo>
                  <a:cubicBezTo>
                    <a:pt x="0" y="2382"/>
                    <a:pt x="11458" y="2084"/>
                    <a:pt x="16669" y="0"/>
                  </a:cubicBezTo>
                  <a:cubicBezTo>
                    <a:pt x="16674" y="-2"/>
                    <a:pt x="0" y="2382"/>
                    <a:pt x="0" y="2382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657" name="1682 Forma libre"/>
            <p:cNvSpPr/>
            <p:nvPr/>
          </p:nvSpPr>
          <p:spPr>
            <a:xfrm>
              <a:off x="862081" y="5491729"/>
              <a:ext cx="10015" cy="28748"/>
            </a:xfrm>
            <a:custGeom>
              <a:avLst/>
              <a:gdLst>
                <a:gd name="connsiteX0" fmla="*/ 490 w 10015"/>
                <a:gd name="connsiteY0" fmla="*/ 28722 h 28748"/>
                <a:gd name="connsiteX1" fmla="*/ 2871 w 10015"/>
                <a:gd name="connsiteY1" fmla="*/ 4910 h 28748"/>
                <a:gd name="connsiteX2" fmla="*/ 10015 w 10015"/>
                <a:gd name="connsiteY2" fmla="*/ 147 h 28748"/>
                <a:gd name="connsiteX3" fmla="*/ 490 w 10015"/>
                <a:gd name="connsiteY3" fmla="*/ 28722 h 28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15" h="28748">
                  <a:moveTo>
                    <a:pt x="490" y="28722"/>
                  </a:moveTo>
                  <a:cubicBezTo>
                    <a:pt x="-701" y="29516"/>
                    <a:pt x="348" y="12478"/>
                    <a:pt x="2871" y="4910"/>
                  </a:cubicBezTo>
                  <a:cubicBezTo>
                    <a:pt x="3776" y="2195"/>
                    <a:pt x="10015" y="3009"/>
                    <a:pt x="10015" y="147"/>
                  </a:cubicBezTo>
                  <a:cubicBezTo>
                    <a:pt x="10015" y="-2363"/>
                    <a:pt x="1681" y="27928"/>
                    <a:pt x="490" y="28722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658" name="1683 Forma libre"/>
            <p:cNvSpPr/>
            <p:nvPr/>
          </p:nvSpPr>
          <p:spPr>
            <a:xfrm>
              <a:off x="907707" y="5568056"/>
              <a:ext cx="21240" cy="11597"/>
            </a:xfrm>
            <a:custGeom>
              <a:avLst/>
              <a:gdLst>
                <a:gd name="connsiteX0" fmla="*/ 108 w 21240"/>
                <a:gd name="connsiteY0" fmla="*/ 20 h 11597"/>
                <a:gd name="connsiteX1" fmla="*/ 12014 w 21240"/>
                <a:gd name="connsiteY1" fmla="*/ 7164 h 11597"/>
                <a:gd name="connsiteX2" fmla="*/ 19158 w 21240"/>
                <a:gd name="connsiteY2" fmla="*/ 9545 h 11597"/>
                <a:gd name="connsiteX3" fmla="*/ 108 w 21240"/>
                <a:gd name="connsiteY3" fmla="*/ 20 h 11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240" h="11597">
                  <a:moveTo>
                    <a:pt x="108" y="20"/>
                  </a:moveTo>
                  <a:cubicBezTo>
                    <a:pt x="-1083" y="-377"/>
                    <a:pt x="7874" y="5094"/>
                    <a:pt x="12014" y="7164"/>
                  </a:cubicBezTo>
                  <a:cubicBezTo>
                    <a:pt x="14259" y="8287"/>
                    <a:pt x="17198" y="7977"/>
                    <a:pt x="19158" y="9545"/>
                  </a:cubicBezTo>
                  <a:cubicBezTo>
                    <a:pt x="28913" y="17349"/>
                    <a:pt x="1299" y="417"/>
                    <a:pt x="108" y="2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659" name="1684 Forma libre"/>
            <p:cNvSpPr/>
            <p:nvPr/>
          </p:nvSpPr>
          <p:spPr>
            <a:xfrm>
              <a:off x="895908" y="5606176"/>
              <a:ext cx="9373" cy="13142"/>
            </a:xfrm>
            <a:custGeom>
              <a:avLst/>
              <a:gdLst>
                <a:gd name="connsiteX0" fmla="*/ 0 w 9373"/>
                <a:gd name="connsiteY0" fmla="*/ 0 h 13142"/>
                <a:gd name="connsiteX1" fmla="*/ 7144 w 9373"/>
                <a:gd name="connsiteY1" fmla="*/ 11907 h 13142"/>
                <a:gd name="connsiteX2" fmla="*/ 0 w 9373"/>
                <a:gd name="connsiteY2" fmla="*/ 0 h 13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373" h="13142">
                  <a:moveTo>
                    <a:pt x="0" y="0"/>
                  </a:moveTo>
                  <a:cubicBezTo>
                    <a:pt x="0" y="0"/>
                    <a:pt x="3490" y="9065"/>
                    <a:pt x="7144" y="11907"/>
                  </a:cubicBezTo>
                  <a:cubicBezTo>
                    <a:pt x="14880" y="17924"/>
                    <a:pt x="0" y="0"/>
                    <a:pt x="0" y="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660" name="1685 Forma libre"/>
            <p:cNvSpPr/>
            <p:nvPr/>
          </p:nvSpPr>
          <p:spPr>
            <a:xfrm>
              <a:off x="836377" y="5384720"/>
              <a:ext cx="5329" cy="29694"/>
            </a:xfrm>
            <a:custGeom>
              <a:avLst/>
              <a:gdLst>
                <a:gd name="connsiteX0" fmla="*/ 0 w 5329"/>
                <a:gd name="connsiteY0" fmla="*/ 0 h 29694"/>
                <a:gd name="connsiteX1" fmla="*/ 4763 w 5329"/>
                <a:gd name="connsiteY1" fmla="*/ 28575 h 29694"/>
                <a:gd name="connsiteX2" fmla="*/ 0 w 5329"/>
                <a:gd name="connsiteY2" fmla="*/ 0 h 29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29" h="29694">
                  <a:moveTo>
                    <a:pt x="0" y="0"/>
                  </a:moveTo>
                  <a:cubicBezTo>
                    <a:pt x="0" y="0"/>
                    <a:pt x="1710" y="19414"/>
                    <a:pt x="4763" y="28575"/>
                  </a:cubicBezTo>
                  <a:cubicBezTo>
                    <a:pt x="7395" y="36472"/>
                    <a:pt x="0" y="0"/>
                    <a:pt x="0" y="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661" name="1686 Forma libre"/>
            <p:cNvSpPr/>
            <p:nvPr/>
          </p:nvSpPr>
          <p:spPr>
            <a:xfrm>
              <a:off x="833040" y="5449014"/>
              <a:ext cx="5718" cy="45244"/>
            </a:xfrm>
            <a:custGeom>
              <a:avLst/>
              <a:gdLst>
                <a:gd name="connsiteX0" fmla="*/ 5718 w 5718"/>
                <a:gd name="connsiteY0" fmla="*/ 0 h 45244"/>
                <a:gd name="connsiteX1" fmla="*/ 956 w 5718"/>
                <a:gd name="connsiteY1" fmla="*/ 45244 h 45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18" h="45244">
                  <a:moveTo>
                    <a:pt x="5718" y="0"/>
                  </a:moveTo>
                  <a:cubicBezTo>
                    <a:pt x="-3171" y="22224"/>
                    <a:pt x="956" y="7632"/>
                    <a:pt x="956" y="45244"/>
                  </a:cubicBez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662" name="1687 Forma libre"/>
            <p:cNvSpPr/>
            <p:nvPr/>
          </p:nvSpPr>
          <p:spPr>
            <a:xfrm>
              <a:off x="833552" y="5550369"/>
              <a:ext cx="29695" cy="22789"/>
            </a:xfrm>
            <a:custGeom>
              <a:avLst/>
              <a:gdLst>
                <a:gd name="connsiteX0" fmla="*/ 444 w 29695"/>
                <a:gd name="connsiteY0" fmla="*/ 1039 h 22789"/>
                <a:gd name="connsiteX1" fmla="*/ 12350 w 29695"/>
                <a:gd name="connsiteY1" fmla="*/ 3420 h 22789"/>
                <a:gd name="connsiteX2" fmla="*/ 26638 w 29695"/>
                <a:gd name="connsiteY2" fmla="*/ 12945 h 22789"/>
                <a:gd name="connsiteX3" fmla="*/ 29019 w 29695"/>
                <a:gd name="connsiteY3" fmla="*/ 20089 h 22789"/>
                <a:gd name="connsiteX4" fmla="*/ 444 w 29695"/>
                <a:gd name="connsiteY4" fmla="*/ 1039 h 22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695" h="22789">
                  <a:moveTo>
                    <a:pt x="444" y="1039"/>
                  </a:moveTo>
                  <a:cubicBezTo>
                    <a:pt x="-2334" y="-1739"/>
                    <a:pt x="8666" y="1745"/>
                    <a:pt x="12350" y="3420"/>
                  </a:cubicBezTo>
                  <a:cubicBezTo>
                    <a:pt x="17561" y="5789"/>
                    <a:pt x="26638" y="12945"/>
                    <a:pt x="26638" y="12945"/>
                  </a:cubicBezTo>
                  <a:cubicBezTo>
                    <a:pt x="27432" y="15326"/>
                    <a:pt x="27897" y="17844"/>
                    <a:pt x="29019" y="20089"/>
                  </a:cubicBezTo>
                  <a:cubicBezTo>
                    <a:pt x="34662" y="31375"/>
                    <a:pt x="3222" y="3817"/>
                    <a:pt x="444" y="1039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663" name="1688 Forma libre"/>
            <p:cNvSpPr/>
            <p:nvPr/>
          </p:nvSpPr>
          <p:spPr>
            <a:xfrm>
              <a:off x="838541" y="5603453"/>
              <a:ext cx="19279" cy="26615"/>
            </a:xfrm>
            <a:custGeom>
              <a:avLst/>
              <a:gdLst>
                <a:gd name="connsiteX0" fmla="*/ 217 w 19279"/>
                <a:gd name="connsiteY0" fmla="*/ 342 h 26615"/>
                <a:gd name="connsiteX1" fmla="*/ 9742 w 19279"/>
                <a:gd name="connsiteY1" fmla="*/ 12248 h 26615"/>
                <a:gd name="connsiteX2" fmla="*/ 16886 w 19279"/>
                <a:gd name="connsiteY2" fmla="*/ 17011 h 26615"/>
                <a:gd name="connsiteX3" fmla="*/ 19267 w 19279"/>
                <a:gd name="connsiteY3" fmla="*/ 26536 h 26615"/>
                <a:gd name="connsiteX4" fmla="*/ 217 w 19279"/>
                <a:gd name="connsiteY4" fmla="*/ 342 h 26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79" h="26615">
                  <a:moveTo>
                    <a:pt x="217" y="342"/>
                  </a:moveTo>
                  <a:cubicBezTo>
                    <a:pt x="-1370" y="-2039"/>
                    <a:pt x="6148" y="8654"/>
                    <a:pt x="9742" y="12248"/>
                  </a:cubicBezTo>
                  <a:cubicBezTo>
                    <a:pt x="11766" y="14272"/>
                    <a:pt x="15298" y="14630"/>
                    <a:pt x="16886" y="17011"/>
                  </a:cubicBezTo>
                  <a:cubicBezTo>
                    <a:pt x="18701" y="19734"/>
                    <a:pt x="18232" y="23431"/>
                    <a:pt x="19267" y="26536"/>
                  </a:cubicBezTo>
                  <a:cubicBezTo>
                    <a:pt x="19828" y="28220"/>
                    <a:pt x="1804" y="2723"/>
                    <a:pt x="217" y="342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664" name="1689 Forma libre"/>
            <p:cNvSpPr/>
            <p:nvPr/>
          </p:nvSpPr>
          <p:spPr>
            <a:xfrm>
              <a:off x="791748" y="5386777"/>
              <a:ext cx="19050" cy="54769"/>
            </a:xfrm>
            <a:custGeom>
              <a:avLst/>
              <a:gdLst>
                <a:gd name="connsiteX0" fmla="*/ 0 w 19050"/>
                <a:gd name="connsiteY0" fmla="*/ 54769 h 54769"/>
                <a:gd name="connsiteX1" fmla="*/ 4762 w 19050"/>
                <a:gd name="connsiteY1" fmla="*/ 30956 h 54769"/>
                <a:gd name="connsiteX2" fmla="*/ 14287 w 19050"/>
                <a:gd name="connsiteY2" fmla="*/ 16669 h 54769"/>
                <a:gd name="connsiteX3" fmla="*/ 19050 w 19050"/>
                <a:gd name="connsiteY3" fmla="*/ 9525 h 54769"/>
                <a:gd name="connsiteX4" fmla="*/ 19050 w 19050"/>
                <a:gd name="connsiteY4" fmla="*/ 0 h 54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54769">
                  <a:moveTo>
                    <a:pt x="0" y="54769"/>
                  </a:moveTo>
                  <a:cubicBezTo>
                    <a:pt x="1587" y="46831"/>
                    <a:pt x="272" y="37691"/>
                    <a:pt x="4762" y="30956"/>
                  </a:cubicBezTo>
                  <a:lnTo>
                    <a:pt x="14287" y="16669"/>
                  </a:lnTo>
                  <a:cubicBezTo>
                    <a:pt x="15875" y="14288"/>
                    <a:pt x="19050" y="12387"/>
                    <a:pt x="19050" y="9525"/>
                  </a:cubicBezTo>
                  <a:lnTo>
                    <a:pt x="19050" y="0"/>
                  </a:ln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665" name="1690 Forma libre"/>
            <p:cNvSpPr/>
            <p:nvPr/>
          </p:nvSpPr>
          <p:spPr>
            <a:xfrm>
              <a:off x="779842" y="5353439"/>
              <a:ext cx="26193" cy="14288"/>
            </a:xfrm>
            <a:custGeom>
              <a:avLst/>
              <a:gdLst>
                <a:gd name="connsiteX0" fmla="*/ 0 w 26193"/>
                <a:gd name="connsiteY0" fmla="*/ 0 h 14288"/>
                <a:gd name="connsiteX1" fmla="*/ 26193 w 26193"/>
                <a:gd name="connsiteY1" fmla="*/ 14288 h 14288"/>
                <a:gd name="connsiteX2" fmla="*/ 0 w 26193"/>
                <a:gd name="connsiteY2" fmla="*/ 0 h 14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193" h="14288">
                  <a:moveTo>
                    <a:pt x="0" y="0"/>
                  </a:moveTo>
                  <a:cubicBezTo>
                    <a:pt x="11525" y="9220"/>
                    <a:pt x="11333" y="11317"/>
                    <a:pt x="26193" y="14288"/>
                  </a:cubicBez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666" name="1691 Forma libre"/>
            <p:cNvSpPr/>
            <p:nvPr/>
          </p:nvSpPr>
          <p:spPr>
            <a:xfrm>
              <a:off x="793888" y="5296769"/>
              <a:ext cx="13286" cy="18618"/>
            </a:xfrm>
            <a:custGeom>
              <a:avLst/>
              <a:gdLst>
                <a:gd name="connsiteX0" fmla="*/ 241 w 13286"/>
                <a:gd name="connsiteY0" fmla="*/ 18570 h 18618"/>
                <a:gd name="connsiteX1" fmla="*/ 5004 w 13286"/>
                <a:gd name="connsiteY1" fmla="*/ 6664 h 18618"/>
                <a:gd name="connsiteX2" fmla="*/ 12147 w 13286"/>
                <a:gd name="connsiteY2" fmla="*/ 1902 h 18618"/>
                <a:gd name="connsiteX3" fmla="*/ 241 w 13286"/>
                <a:gd name="connsiteY3" fmla="*/ 18570 h 18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286" h="18618">
                  <a:moveTo>
                    <a:pt x="241" y="18570"/>
                  </a:moveTo>
                  <a:cubicBezTo>
                    <a:pt x="-949" y="19364"/>
                    <a:pt x="2519" y="10142"/>
                    <a:pt x="5004" y="6664"/>
                  </a:cubicBezTo>
                  <a:cubicBezTo>
                    <a:pt x="6667" y="4335"/>
                    <a:pt x="10630" y="4329"/>
                    <a:pt x="12147" y="1902"/>
                  </a:cubicBezTo>
                  <a:cubicBezTo>
                    <a:pt x="17663" y="-6924"/>
                    <a:pt x="1431" y="17776"/>
                    <a:pt x="241" y="1857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667" name="1692 Forma libre"/>
            <p:cNvSpPr/>
            <p:nvPr/>
          </p:nvSpPr>
          <p:spPr>
            <a:xfrm>
              <a:off x="753648" y="5460596"/>
              <a:ext cx="66675" cy="16668"/>
            </a:xfrm>
            <a:custGeom>
              <a:avLst/>
              <a:gdLst>
                <a:gd name="connsiteX0" fmla="*/ 0 w 66675"/>
                <a:gd name="connsiteY0" fmla="*/ 9525 h 16668"/>
                <a:gd name="connsiteX1" fmla="*/ 26194 w 66675"/>
                <a:gd name="connsiteY1" fmla="*/ 2381 h 16668"/>
                <a:gd name="connsiteX2" fmla="*/ 33337 w 66675"/>
                <a:gd name="connsiteY2" fmla="*/ 0 h 16668"/>
                <a:gd name="connsiteX3" fmla="*/ 40481 w 66675"/>
                <a:gd name="connsiteY3" fmla="*/ 7143 h 16668"/>
                <a:gd name="connsiteX4" fmla="*/ 45244 w 66675"/>
                <a:gd name="connsiteY4" fmla="*/ 14287 h 16668"/>
                <a:gd name="connsiteX5" fmla="*/ 52387 w 66675"/>
                <a:gd name="connsiteY5" fmla="*/ 16668 h 16668"/>
                <a:gd name="connsiteX6" fmla="*/ 66675 w 66675"/>
                <a:gd name="connsiteY6" fmla="*/ 9525 h 16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675" h="16668">
                  <a:moveTo>
                    <a:pt x="0" y="9525"/>
                  </a:moveTo>
                  <a:cubicBezTo>
                    <a:pt x="16827" y="6158"/>
                    <a:pt x="8068" y="8422"/>
                    <a:pt x="26194" y="2381"/>
                  </a:cubicBezTo>
                  <a:lnTo>
                    <a:pt x="33337" y="0"/>
                  </a:lnTo>
                  <a:cubicBezTo>
                    <a:pt x="35718" y="2381"/>
                    <a:pt x="38325" y="4556"/>
                    <a:pt x="40481" y="7143"/>
                  </a:cubicBezTo>
                  <a:cubicBezTo>
                    <a:pt x="42313" y="9342"/>
                    <a:pt x="43009" y="12499"/>
                    <a:pt x="45244" y="14287"/>
                  </a:cubicBezTo>
                  <a:cubicBezTo>
                    <a:pt x="47204" y="15855"/>
                    <a:pt x="50006" y="15874"/>
                    <a:pt x="52387" y="16668"/>
                  </a:cubicBezTo>
                  <a:cubicBezTo>
                    <a:pt x="66034" y="13939"/>
                    <a:pt x="62484" y="17907"/>
                    <a:pt x="66675" y="9525"/>
                  </a:cubicBez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668" name="1693 Forma libre"/>
            <p:cNvSpPr/>
            <p:nvPr/>
          </p:nvSpPr>
          <p:spPr>
            <a:xfrm>
              <a:off x="758309" y="5267714"/>
              <a:ext cx="28575" cy="14288"/>
            </a:xfrm>
            <a:custGeom>
              <a:avLst/>
              <a:gdLst>
                <a:gd name="connsiteX0" fmla="*/ 0 w 28575"/>
                <a:gd name="connsiteY0" fmla="*/ 0 h 14288"/>
                <a:gd name="connsiteX1" fmla="*/ 11906 w 28575"/>
                <a:gd name="connsiteY1" fmla="*/ 4763 h 14288"/>
                <a:gd name="connsiteX2" fmla="*/ 28575 w 28575"/>
                <a:gd name="connsiteY2" fmla="*/ 14288 h 14288"/>
                <a:gd name="connsiteX3" fmla="*/ 7143 w 28575"/>
                <a:gd name="connsiteY3" fmla="*/ 4763 h 14288"/>
                <a:gd name="connsiteX4" fmla="*/ 0 w 28575"/>
                <a:gd name="connsiteY4" fmla="*/ 2382 h 14288"/>
                <a:gd name="connsiteX5" fmla="*/ 0 w 28575"/>
                <a:gd name="connsiteY5" fmla="*/ 0 h 14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575" h="14288">
                  <a:moveTo>
                    <a:pt x="0" y="0"/>
                  </a:moveTo>
                  <a:cubicBezTo>
                    <a:pt x="3969" y="1588"/>
                    <a:pt x="8170" y="2687"/>
                    <a:pt x="11906" y="4763"/>
                  </a:cubicBezTo>
                  <a:cubicBezTo>
                    <a:pt x="33526" y="16775"/>
                    <a:pt x="11286" y="8526"/>
                    <a:pt x="28575" y="14288"/>
                  </a:cubicBezTo>
                  <a:cubicBezTo>
                    <a:pt x="17254" y="6740"/>
                    <a:pt x="24147" y="10430"/>
                    <a:pt x="7143" y="4763"/>
                  </a:cubicBezTo>
                  <a:lnTo>
                    <a:pt x="0" y="2382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669" name="1694 Forma libre"/>
            <p:cNvSpPr/>
            <p:nvPr/>
          </p:nvSpPr>
          <p:spPr>
            <a:xfrm>
              <a:off x="753292" y="5353132"/>
              <a:ext cx="9915" cy="28952"/>
            </a:xfrm>
            <a:custGeom>
              <a:avLst/>
              <a:gdLst>
                <a:gd name="connsiteX0" fmla="*/ 356 w 9915"/>
                <a:gd name="connsiteY0" fmla="*/ 307 h 28952"/>
                <a:gd name="connsiteX1" fmla="*/ 2737 w 9915"/>
                <a:gd name="connsiteY1" fmla="*/ 14595 h 28952"/>
                <a:gd name="connsiteX2" fmla="*/ 7500 w 9915"/>
                <a:gd name="connsiteY2" fmla="*/ 21739 h 28952"/>
                <a:gd name="connsiteX3" fmla="*/ 9881 w 9915"/>
                <a:gd name="connsiteY3" fmla="*/ 28882 h 28952"/>
                <a:gd name="connsiteX4" fmla="*/ 356 w 9915"/>
                <a:gd name="connsiteY4" fmla="*/ 307 h 28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15" h="28952">
                  <a:moveTo>
                    <a:pt x="356" y="307"/>
                  </a:moveTo>
                  <a:cubicBezTo>
                    <a:pt x="-835" y="-2074"/>
                    <a:pt x="1210" y="10014"/>
                    <a:pt x="2737" y="14595"/>
                  </a:cubicBezTo>
                  <a:cubicBezTo>
                    <a:pt x="3642" y="17310"/>
                    <a:pt x="6220" y="19179"/>
                    <a:pt x="7500" y="21739"/>
                  </a:cubicBezTo>
                  <a:cubicBezTo>
                    <a:pt x="8622" y="23984"/>
                    <a:pt x="8949" y="26552"/>
                    <a:pt x="9881" y="28882"/>
                  </a:cubicBezTo>
                  <a:cubicBezTo>
                    <a:pt x="10540" y="30530"/>
                    <a:pt x="1547" y="2688"/>
                    <a:pt x="356" y="307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670" name="1695 Forma libre"/>
            <p:cNvSpPr/>
            <p:nvPr/>
          </p:nvSpPr>
          <p:spPr>
            <a:xfrm>
              <a:off x="725073" y="5291527"/>
              <a:ext cx="28575" cy="28575"/>
            </a:xfrm>
            <a:custGeom>
              <a:avLst/>
              <a:gdLst>
                <a:gd name="connsiteX0" fmla="*/ 0 w 28575"/>
                <a:gd name="connsiteY0" fmla="*/ 0 h 28575"/>
                <a:gd name="connsiteX1" fmla="*/ 11906 w 28575"/>
                <a:gd name="connsiteY1" fmla="*/ 4762 h 28575"/>
                <a:gd name="connsiteX2" fmla="*/ 19050 w 28575"/>
                <a:gd name="connsiteY2" fmla="*/ 7144 h 28575"/>
                <a:gd name="connsiteX3" fmla="*/ 23812 w 28575"/>
                <a:gd name="connsiteY3" fmla="*/ 14287 h 28575"/>
                <a:gd name="connsiteX4" fmla="*/ 28575 w 28575"/>
                <a:gd name="connsiteY4" fmla="*/ 28575 h 28575"/>
                <a:gd name="connsiteX5" fmla="*/ 0 w 28575"/>
                <a:gd name="connsiteY5" fmla="*/ 0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575" h="28575">
                  <a:moveTo>
                    <a:pt x="0" y="0"/>
                  </a:moveTo>
                  <a:cubicBezTo>
                    <a:pt x="3969" y="1587"/>
                    <a:pt x="7904" y="3261"/>
                    <a:pt x="11906" y="4762"/>
                  </a:cubicBezTo>
                  <a:cubicBezTo>
                    <a:pt x="14256" y="5643"/>
                    <a:pt x="17090" y="5576"/>
                    <a:pt x="19050" y="7144"/>
                  </a:cubicBezTo>
                  <a:cubicBezTo>
                    <a:pt x="21285" y="8932"/>
                    <a:pt x="22650" y="11672"/>
                    <a:pt x="23812" y="14287"/>
                  </a:cubicBezTo>
                  <a:cubicBezTo>
                    <a:pt x="25851" y="18875"/>
                    <a:pt x="26987" y="23812"/>
                    <a:pt x="28575" y="28575"/>
                  </a:cubicBez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671" name="1696 Forma libre"/>
            <p:cNvSpPr/>
            <p:nvPr/>
          </p:nvSpPr>
          <p:spPr>
            <a:xfrm>
              <a:off x="798674" y="5508221"/>
              <a:ext cx="4980" cy="26193"/>
            </a:xfrm>
            <a:custGeom>
              <a:avLst/>
              <a:gdLst>
                <a:gd name="connsiteX0" fmla="*/ 4980 w 4980"/>
                <a:gd name="connsiteY0" fmla="*/ 0 h 26193"/>
                <a:gd name="connsiteX1" fmla="*/ 218 w 4980"/>
                <a:gd name="connsiteY1" fmla="*/ 26193 h 26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80" h="26193">
                  <a:moveTo>
                    <a:pt x="4980" y="0"/>
                  </a:moveTo>
                  <a:cubicBezTo>
                    <a:pt x="-1551" y="16328"/>
                    <a:pt x="218" y="7632"/>
                    <a:pt x="218" y="26193"/>
                  </a:cubicBez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672" name="1697 Forma libre"/>
            <p:cNvSpPr/>
            <p:nvPr/>
          </p:nvSpPr>
          <p:spPr>
            <a:xfrm>
              <a:off x="779440" y="5553297"/>
              <a:ext cx="32012" cy="9977"/>
            </a:xfrm>
            <a:custGeom>
              <a:avLst/>
              <a:gdLst>
                <a:gd name="connsiteX0" fmla="*/ 402 w 32012"/>
                <a:gd name="connsiteY0" fmla="*/ 167 h 9977"/>
                <a:gd name="connsiteX1" fmla="*/ 14689 w 32012"/>
                <a:gd name="connsiteY1" fmla="*/ 2549 h 9977"/>
                <a:gd name="connsiteX2" fmla="*/ 31358 w 32012"/>
                <a:gd name="connsiteY2" fmla="*/ 7311 h 9977"/>
                <a:gd name="connsiteX3" fmla="*/ 402 w 32012"/>
                <a:gd name="connsiteY3" fmla="*/ 167 h 9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012" h="9977">
                  <a:moveTo>
                    <a:pt x="402" y="167"/>
                  </a:moveTo>
                  <a:cubicBezTo>
                    <a:pt x="-2376" y="-627"/>
                    <a:pt x="9955" y="1602"/>
                    <a:pt x="14689" y="2549"/>
                  </a:cubicBezTo>
                  <a:cubicBezTo>
                    <a:pt x="22166" y="4045"/>
                    <a:pt x="24548" y="5041"/>
                    <a:pt x="31358" y="7311"/>
                  </a:cubicBezTo>
                  <a:cubicBezTo>
                    <a:pt x="37104" y="15932"/>
                    <a:pt x="3180" y="961"/>
                    <a:pt x="402" y="167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673" name="1698 Forma libre"/>
            <p:cNvSpPr/>
            <p:nvPr/>
          </p:nvSpPr>
          <p:spPr>
            <a:xfrm>
              <a:off x="798869" y="5605852"/>
              <a:ext cx="4785" cy="21466"/>
            </a:xfrm>
            <a:custGeom>
              <a:avLst/>
              <a:gdLst>
                <a:gd name="connsiteX0" fmla="*/ 4785 w 4785"/>
                <a:gd name="connsiteY0" fmla="*/ 0 h 21466"/>
                <a:gd name="connsiteX1" fmla="*/ 23 w 4785"/>
                <a:gd name="connsiteY1" fmla="*/ 21431 h 21466"/>
                <a:gd name="connsiteX2" fmla="*/ 4785 w 4785"/>
                <a:gd name="connsiteY2" fmla="*/ 0 h 21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85" h="21466">
                  <a:moveTo>
                    <a:pt x="4785" y="0"/>
                  </a:moveTo>
                  <a:cubicBezTo>
                    <a:pt x="4785" y="0"/>
                    <a:pt x="1368" y="18070"/>
                    <a:pt x="23" y="21431"/>
                  </a:cubicBezTo>
                  <a:cubicBezTo>
                    <a:pt x="-394" y="22473"/>
                    <a:pt x="4785" y="0"/>
                    <a:pt x="4785" y="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674" name="1699 Forma libre"/>
            <p:cNvSpPr/>
            <p:nvPr/>
          </p:nvSpPr>
          <p:spPr>
            <a:xfrm>
              <a:off x="741742" y="5496314"/>
              <a:ext cx="15081" cy="12961"/>
            </a:xfrm>
            <a:custGeom>
              <a:avLst/>
              <a:gdLst>
                <a:gd name="connsiteX0" fmla="*/ 0 w 15081"/>
                <a:gd name="connsiteY0" fmla="*/ 0 h 12961"/>
                <a:gd name="connsiteX1" fmla="*/ 11906 w 15081"/>
                <a:gd name="connsiteY1" fmla="*/ 9525 h 12961"/>
                <a:gd name="connsiteX2" fmla="*/ 0 w 15081"/>
                <a:gd name="connsiteY2" fmla="*/ 0 h 12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081" h="12961">
                  <a:moveTo>
                    <a:pt x="0" y="0"/>
                  </a:moveTo>
                  <a:cubicBezTo>
                    <a:pt x="0" y="0"/>
                    <a:pt x="8312" y="5931"/>
                    <a:pt x="11906" y="9525"/>
                  </a:cubicBezTo>
                  <a:cubicBezTo>
                    <a:pt x="23399" y="21019"/>
                    <a:pt x="0" y="0"/>
                    <a:pt x="0" y="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675" name="1700 Forma libre"/>
            <p:cNvSpPr/>
            <p:nvPr/>
          </p:nvSpPr>
          <p:spPr>
            <a:xfrm>
              <a:off x="741742" y="5415352"/>
              <a:ext cx="33337" cy="0"/>
            </a:xfrm>
            <a:custGeom>
              <a:avLst/>
              <a:gdLst>
                <a:gd name="connsiteX0" fmla="*/ 0 w 33337"/>
                <a:gd name="connsiteY0" fmla="*/ 0 h 0"/>
                <a:gd name="connsiteX1" fmla="*/ 33337 w 33337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337">
                  <a:moveTo>
                    <a:pt x="0" y="0"/>
                  </a:moveTo>
                  <a:lnTo>
                    <a:pt x="33337" y="0"/>
                  </a:ln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676" name="1701 Forma libre"/>
            <p:cNvSpPr/>
            <p:nvPr/>
          </p:nvSpPr>
          <p:spPr>
            <a:xfrm>
              <a:off x="720310" y="5543939"/>
              <a:ext cx="16669" cy="2382"/>
            </a:xfrm>
            <a:custGeom>
              <a:avLst/>
              <a:gdLst>
                <a:gd name="connsiteX0" fmla="*/ 0 w 16669"/>
                <a:gd name="connsiteY0" fmla="*/ 2382 h 2382"/>
                <a:gd name="connsiteX1" fmla="*/ 16669 w 16669"/>
                <a:gd name="connsiteY1" fmla="*/ 0 h 2382"/>
                <a:gd name="connsiteX2" fmla="*/ 0 w 16669"/>
                <a:gd name="connsiteY2" fmla="*/ 2382 h 2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669" h="2382">
                  <a:moveTo>
                    <a:pt x="0" y="2382"/>
                  </a:moveTo>
                  <a:cubicBezTo>
                    <a:pt x="0" y="2382"/>
                    <a:pt x="11458" y="2084"/>
                    <a:pt x="16669" y="0"/>
                  </a:cubicBezTo>
                  <a:cubicBezTo>
                    <a:pt x="16674" y="-2"/>
                    <a:pt x="0" y="2382"/>
                    <a:pt x="0" y="2382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677" name="1702 Forma libre"/>
            <p:cNvSpPr/>
            <p:nvPr/>
          </p:nvSpPr>
          <p:spPr>
            <a:xfrm>
              <a:off x="751159" y="5572494"/>
              <a:ext cx="21240" cy="11597"/>
            </a:xfrm>
            <a:custGeom>
              <a:avLst/>
              <a:gdLst>
                <a:gd name="connsiteX0" fmla="*/ 108 w 21240"/>
                <a:gd name="connsiteY0" fmla="*/ 20 h 11597"/>
                <a:gd name="connsiteX1" fmla="*/ 12014 w 21240"/>
                <a:gd name="connsiteY1" fmla="*/ 7164 h 11597"/>
                <a:gd name="connsiteX2" fmla="*/ 19158 w 21240"/>
                <a:gd name="connsiteY2" fmla="*/ 9545 h 11597"/>
                <a:gd name="connsiteX3" fmla="*/ 108 w 21240"/>
                <a:gd name="connsiteY3" fmla="*/ 20 h 11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240" h="11597">
                  <a:moveTo>
                    <a:pt x="108" y="20"/>
                  </a:moveTo>
                  <a:cubicBezTo>
                    <a:pt x="-1083" y="-377"/>
                    <a:pt x="7874" y="5094"/>
                    <a:pt x="12014" y="7164"/>
                  </a:cubicBezTo>
                  <a:cubicBezTo>
                    <a:pt x="14259" y="8287"/>
                    <a:pt x="17198" y="7977"/>
                    <a:pt x="19158" y="9545"/>
                  </a:cubicBezTo>
                  <a:cubicBezTo>
                    <a:pt x="28913" y="17349"/>
                    <a:pt x="1299" y="417"/>
                    <a:pt x="108" y="2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678" name="1703 Forma libre"/>
            <p:cNvSpPr/>
            <p:nvPr/>
          </p:nvSpPr>
          <p:spPr>
            <a:xfrm>
              <a:off x="739360" y="5610614"/>
              <a:ext cx="9373" cy="13142"/>
            </a:xfrm>
            <a:custGeom>
              <a:avLst/>
              <a:gdLst>
                <a:gd name="connsiteX0" fmla="*/ 0 w 9373"/>
                <a:gd name="connsiteY0" fmla="*/ 0 h 13142"/>
                <a:gd name="connsiteX1" fmla="*/ 7144 w 9373"/>
                <a:gd name="connsiteY1" fmla="*/ 11907 h 13142"/>
                <a:gd name="connsiteX2" fmla="*/ 0 w 9373"/>
                <a:gd name="connsiteY2" fmla="*/ 0 h 13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373" h="13142">
                  <a:moveTo>
                    <a:pt x="0" y="0"/>
                  </a:moveTo>
                  <a:cubicBezTo>
                    <a:pt x="0" y="0"/>
                    <a:pt x="3490" y="9065"/>
                    <a:pt x="7144" y="11907"/>
                  </a:cubicBezTo>
                  <a:cubicBezTo>
                    <a:pt x="14880" y="17924"/>
                    <a:pt x="0" y="0"/>
                    <a:pt x="0" y="0"/>
                  </a:cubicBezTo>
                  <a:close/>
                </a:path>
              </a:pathLst>
            </a:cu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grpSp>
          <p:nvGrpSpPr>
            <p:cNvPr id="679" name="1704 Grupo"/>
            <p:cNvGrpSpPr/>
            <p:nvPr/>
          </p:nvGrpSpPr>
          <p:grpSpPr>
            <a:xfrm>
              <a:off x="3313113" y="4605247"/>
              <a:ext cx="215976" cy="144000"/>
              <a:chOff x="4702286" y="3593865"/>
              <a:chExt cx="215976" cy="144000"/>
            </a:xfrm>
          </p:grpSpPr>
          <p:sp>
            <p:nvSpPr>
              <p:cNvPr id="680" name="1705 Elipse"/>
              <p:cNvSpPr>
                <a:spLocks noChangeAspect="1"/>
              </p:cNvSpPr>
              <p:nvPr/>
            </p:nvSpPr>
            <p:spPr>
              <a:xfrm rot="6998580">
                <a:off x="4738274" y="3557877"/>
                <a:ext cx="144000" cy="215976"/>
              </a:xfrm>
              <a:prstGeom prst="ellipse">
                <a:avLst/>
              </a:prstGeom>
              <a:solidFill>
                <a:srgbClr val="7B7B42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681" name="1706 Franja diagonal"/>
              <p:cNvSpPr>
                <a:spLocks noChangeAspect="1"/>
              </p:cNvSpPr>
              <p:nvPr/>
            </p:nvSpPr>
            <p:spPr>
              <a:xfrm>
                <a:off x="4768723" y="3645024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682" name="1707 Franja diagonal"/>
              <p:cNvSpPr>
                <a:spLocks noChangeAspect="1"/>
              </p:cNvSpPr>
              <p:nvPr/>
            </p:nvSpPr>
            <p:spPr>
              <a:xfrm>
                <a:off x="4840542" y="3645024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683" name="1708 Franja diagonal"/>
              <p:cNvSpPr>
                <a:spLocks noChangeAspect="1"/>
              </p:cNvSpPr>
              <p:nvPr/>
            </p:nvSpPr>
            <p:spPr>
              <a:xfrm>
                <a:off x="4800314" y="3669778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684" name="1709 Franja diagonal"/>
              <p:cNvSpPr>
                <a:spLocks noChangeAspect="1"/>
              </p:cNvSpPr>
              <p:nvPr/>
            </p:nvSpPr>
            <p:spPr>
              <a:xfrm>
                <a:off x="4860032" y="3709832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685" name="1710 Franja diagonal"/>
              <p:cNvSpPr>
                <a:spLocks noChangeAspect="1"/>
              </p:cNvSpPr>
              <p:nvPr/>
            </p:nvSpPr>
            <p:spPr>
              <a:xfrm>
                <a:off x="4788024" y="3717032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686" name="1711 Franja diagonal"/>
              <p:cNvSpPr>
                <a:spLocks noChangeAspect="1"/>
              </p:cNvSpPr>
              <p:nvPr/>
            </p:nvSpPr>
            <p:spPr>
              <a:xfrm>
                <a:off x="4797856" y="3620444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687" name="1712 Franja diagonal"/>
              <p:cNvSpPr>
                <a:spLocks noChangeAspect="1"/>
              </p:cNvSpPr>
              <p:nvPr/>
            </p:nvSpPr>
            <p:spPr>
              <a:xfrm>
                <a:off x="4867406" y="3672062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688" name="1713 Franja diagonal"/>
              <p:cNvSpPr>
                <a:spLocks noChangeAspect="1"/>
              </p:cNvSpPr>
              <p:nvPr/>
            </p:nvSpPr>
            <p:spPr>
              <a:xfrm>
                <a:off x="4775734" y="3685078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689" name="1714 Franja diagonal"/>
              <p:cNvSpPr>
                <a:spLocks noChangeAspect="1"/>
              </p:cNvSpPr>
              <p:nvPr/>
            </p:nvSpPr>
            <p:spPr>
              <a:xfrm>
                <a:off x="4828078" y="3707200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690" name="1715 Franja diagonal"/>
              <p:cNvSpPr>
                <a:spLocks noChangeAspect="1"/>
              </p:cNvSpPr>
              <p:nvPr/>
            </p:nvSpPr>
            <p:spPr>
              <a:xfrm>
                <a:off x="4765902" y="3612344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691" name="1716 Franja diagonal"/>
              <p:cNvSpPr>
                <a:spLocks noChangeAspect="1"/>
              </p:cNvSpPr>
              <p:nvPr/>
            </p:nvSpPr>
            <p:spPr>
              <a:xfrm>
                <a:off x="4735680" y="3645024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692" name="1717 Franja diagonal"/>
              <p:cNvSpPr>
                <a:spLocks noChangeAspect="1"/>
              </p:cNvSpPr>
              <p:nvPr/>
            </p:nvSpPr>
            <p:spPr>
              <a:xfrm>
                <a:off x="4837910" y="3674520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693" name="1718 Franja diagonal"/>
              <p:cNvSpPr>
                <a:spLocks noChangeAspect="1"/>
              </p:cNvSpPr>
              <p:nvPr/>
            </p:nvSpPr>
            <p:spPr>
              <a:xfrm>
                <a:off x="4748696" y="3674520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</p:grpSp>
        <p:grpSp>
          <p:nvGrpSpPr>
            <p:cNvPr id="694" name="1719 Grupo"/>
            <p:cNvGrpSpPr/>
            <p:nvPr/>
          </p:nvGrpSpPr>
          <p:grpSpPr>
            <a:xfrm>
              <a:off x="3089191" y="4611685"/>
              <a:ext cx="215976" cy="144000"/>
              <a:chOff x="4702286" y="3593865"/>
              <a:chExt cx="215976" cy="144000"/>
            </a:xfrm>
          </p:grpSpPr>
          <p:sp>
            <p:nvSpPr>
              <p:cNvPr id="695" name="1720 Elipse"/>
              <p:cNvSpPr>
                <a:spLocks noChangeAspect="1"/>
              </p:cNvSpPr>
              <p:nvPr/>
            </p:nvSpPr>
            <p:spPr>
              <a:xfrm rot="6998580">
                <a:off x="4738274" y="3557877"/>
                <a:ext cx="144000" cy="215976"/>
              </a:xfrm>
              <a:prstGeom prst="ellipse">
                <a:avLst/>
              </a:prstGeom>
              <a:solidFill>
                <a:srgbClr val="7B7B42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696" name="1721 Franja diagonal"/>
              <p:cNvSpPr>
                <a:spLocks noChangeAspect="1"/>
              </p:cNvSpPr>
              <p:nvPr/>
            </p:nvSpPr>
            <p:spPr>
              <a:xfrm>
                <a:off x="4768723" y="3645024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697" name="1722 Franja diagonal"/>
              <p:cNvSpPr>
                <a:spLocks noChangeAspect="1"/>
              </p:cNvSpPr>
              <p:nvPr/>
            </p:nvSpPr>
            <p:spPr>
              <a:xfrm>
                <a:off x="4840542" y="3645024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698" name="1723 Franja diagonal"/>
              <p:cNvSpPr>
                <a:spLocks noChangeAspect="1"/>
              </p:cNvSpPr>
              <p:nvPr/>
            </p:nvSpPr>
            <p:spPr>
              <a:xfrm>
                <a:off x="4800314" y="3669778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699" name="1724 Franja diagonal"/>
              <p:cNvSpPr>
                <a:spLocks noChangeAspect="1"/>
              </p:cNvSpPr>
              <p:nvPr/>
            </p:nvSpPr>
            <p:spPr>
              <a:xfrm>
                <a:off x="4860032" y="3709832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700" name="1725 Franja diagonal"/>
              <p:cNvSpPr>
                <a:spLocks noChangeAspect="1"/>
              </p:cNvSpPr>
              <p:nvPr/>
            </p:nvSpPr>
            <p:spPr>
              <a:xfrm>
                <a:off x="4788024" y="3717032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701" name="1726 Franja diagonal"/>
              <p:cNvSpPr>
                <a:spLocks noChangeAspect="1"/>
              </p:cNvSpPr>
              <p:nvPr/>
            </p:nvSpPr>
            <p:spPr>
              <a:xfrm>
                <a:off x="4797856" y="3620444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702" name="1727 Franja diagonal"/>
              <p:cNvSpPr>
                <a:spLocks noChangeAspect="1"/>
              </p:cNvSpPr>
              <p:nvPr/>
            </p:nvSpPr>
            <p:spPr>
              <a:xfrm>
                <a:off x="4867406" y="3672062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703" name="1728 Franja diagonal"/>
              <p:cNvSpPr>
                <a:spLocks noChangeAspect="1"/>
              </p:cNvSpPr>
              <p:nvPr/>
            </p:nvSpPr>
            <p:spPr>
              <a:xfrm>
                <a:off x="4775734" y="3685078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704" name="1729 Franja diagonal"/>
              <p:cNvSpPr>
                <a:spLocks noChangeAspect="1"/>
              </p:cNvSpPr>
              <p:nvPr/>
            </p:nvSpPr>
            <p:spPr>
              <a:xfrm>
                <a:off x="4828078" y="3707200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705" name="1730 Franja diagonal"/>
              <p:cNvSpPr>
                <a:spLocks noChangeAspect="1"/>
              </p:cNvSpPr>
              <p:nvPr/>
            </p:nvSpPr>
            <p:spPr>
              <a:xfrm>
                <a:off x="4765902" y="3612344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706" name="1731 Franja diagonal"/>
              <p:cNvSpPr>
                <a:spLocks noChangeAspect="1"/>
              </p:cNvSpPr>
              <p:nvPr/>
            </p:nvSpPr>
            <p:spPr>
              <a:xfrm>
                <a:off x="4735680" y="3645024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707" name="1732 Franja diagonal"/>
              <p:cNvSpPr>
                <a:spLocks noChangeAspect="1"/>
              </p:cNvSpPr>
              <p:nvPr/>
            </p:nvSpPr>
            <p:spPr>
              <a:xfrm>
                <a:off x="4837910" y="3674520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708" name="1733 Franja diagonal"/>
              <p:cNvSpPr>
                <a:spLocks noChangeAspect="1"/>
              </p:cNvSpPr>
              <p:nvPr/>
            </p:nvSpPr>
            <p:spPr>
              <a:xfrm>
                <a:off x="4748696" y="3674520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</p:grpSp>
        <p:grpSp>
          <p:nvGrpSpPr>
            <p:cNvPr id="709" name="1734 Grupo"/>
            <p:cNvGrpSpPr/>
            <p:nvPr/>
          </p:nvGrpSpPr>
          <p:grpSpPr>
            <a:xfrm>
              <a:off x="2861383" y="4603676"/>
              <a:ext cx="215976" cy="144000"/>
              <a:chOff x="4702286" y="3593865"/>
              <a:chExt cx="215976" cy="144000"/>
            </a:xfrm>
          </p:grpSpPr>
          <p:sp>
            <p:nvSpPr>
              <p:cNvPr id="710" name="1735 Elipse"/>
              <p:cNvSpPr>
                <a:spLocks noChangeAspect="1"/>
              </p:cNvSpPr>
              <p:nvPr/>
            </p:nvSpPr>
            <p:spPr>
              <a:xfrm rot="6998580">
                <a:off x="4738274" y="3557877"/>
                <a:ext cx="144000" cy="215976"/>
              </a:xfrm>
              <a:prstGeom prst="ellipse">
                <a:avLst/>
              </a:prstGeom>
              <a:solidFill>
                <a:srgbClr val="7B7B42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711" name="1736 Franja diagonal"/>
              <p:cNvSpPr>
                <a:spLocks noChangeAspect="1"/>
              </p:cNvSpPr>
              <p:nvPr/>
            </p:nvSpPr>
            <p:spPr>
              <a:xfrm>
                <a:off x="4768723" y="3645024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712" name="1737 Franja diagonal"/>
              <p:cNvSpPr>
                <a:spLocks noChangeAspect="1"/>
              </p:cNvSpPr>
              <p:nvPr/>
            </p:nvSpPr>
            <p:spPr>
              <a:xfrm>
                <a:off x="4840542" y="3645024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713" name="1738 Franja diagonal"/>
              <p:cNvSpPr>
                <a:spLocks noChangeAspect="1"/>
              </p:cNvSpPr>
              <p:nvPr/>
            </p:nvSpPr>
            <p:spPr>
              <a:xfrm>
                <a:off x="4800314" y="3669778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714" name="1739 Franja diagonal"/>
              <p:cNvSpPr>
                <a:spLocks noChangeAspect="1"/>
              </p:cNvSpPr>
              <p:nvPr/>
            </p:nvSpPr>
            <p:spPr>
              <a:xfrm>
                <a:off x="4860032" y="3709832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715" name="1740 Franja diagonal"/>
              <p:cNvSpPr>
                <a:spLocks noChangeAspect="1"/>
              </p:cNvSpPr>
              <p:nvPr/>
            </p:nvSpPr>
            <p:spPr>
              <a:xfrm>
                <a:off x="4788024" y="3717032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716" name="1741 Franja diagonal"/>
              <p:cNvSpPr>
                <a:spLocks noChangeAspect="1"/>
              </p:cNvSpPr>
              <p:nvPr/>
            </p:nvSpPr>
            <p:spPr>
              <a:xfrm>
                <a:off x="4797856" y="3620444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717" name="1742 Franja diagonal"/>
              <p:cNvSpPr>
                <a:spLocks noChangeAspect="1"/>
              </p:cNvSpPr>
              <p:nvPr/>
            </p:nvSpPr>
            <p:spPr>
              <a:xfrm>
                <a:off x="4867406" y="3672062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718" name="1743 Franja diagonal"/>
              <p:cNvSpPr>
                <a:spLocks noChangeAspect="1"/>
              </p:cNvSpPr>
              <p:nvPr/>
            </p:nvSpPr>
            <p:spPr>
              <a:xfrm>
                <a:off x="4775734" y="3685078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719" name="1744 Franja diagonal"/>
              <p:cNvSpPr>
                <a:spLocks noChangeAspect="1"/>
              </p:cNvSpPr>
              <p:nvPr/>
            </p:nvSpPr>
            <p:spPr>
              <a:xfrm>
                <a:off x="4828078" y="3707200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720" name="1745 Franja diagonal"/>
              <p:cNvSpPr>
                <a:spLocks noChangeAspect="1"/>
              </p:cNvSpPr>
              <p:nvPr/>
            </p:nvSpPr>
            <p:spPr>
              <a:xfrm>
                <a:off x="4765902" y="3612344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721" name="1746 Franja diagonal"/>
              <p:cNvSpPr>
                <a:spLocks noChangeAspect="1"/>
              </p:cNvSpPr>
              <p:nvPr/>
            </p:nvSpPr>
            <p:spPr>
              <a:xfrm>
                <a:off x="4735680" y="3645024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722" name="1747 Franja diagonal"/>
              <p:cNvSpPr>
                <a:spLocks noChangeAspect="1"/>
              </p:cNvSpPr>
              <p:nvPr/>
            </p:nvSpPr>
            <p:spPr>
              <a:xfrm>
                <a:off x="4837910" y="3674520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723" name="1748 Franja diagonal"/>
              <p:cNvSpPr>
                <a:spLocks noChangeAspect="1"/>
              </p:cNvSpPr>
              <p:nvPr/>
            </p:nvSpPr>
            <p:spPr>
              <a:xfrm>
                <a:off x="4748696" y="3674520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</p:grpSp>
        <p:grpSp>
          <p:nvGrpSpPr>
            <p:cNvPr id="724" name="1749 Grupo"/>
            <p:cNvGrpSpPr/>
            <p:nvPr/>
          </p:nvGrpSpPr>
          <p:grpSpPr>
            <a:xfrm>
              <a:off x="2637461" y="4610114"/>
              <a:ext cx="215976" cy="144000"/>
              <a:chOff x="4702286" y="3593865"/>
              <a:chExt cx="215976" cy="144000"/>
            </a:xfrm>
          </p:grpSpPr>
          <p:sp>
            <p:nvSpPr>
              <p:cNvPr id="725" name="1750 Elipse"/>
              <p:cNvSpPr>
                <a:spLocks noChangeAspect="1"/>
              </p:cNvSpPr>
              <p:nvPr/>
            </p:nvSpPr>
            <p:spPr>
              <a:xfrm rot="6998580">
                <a:off x="4738274" y="3557877"/>
                <a:ext cx="144000" cy="215976"/>
              </a:xfrm>
              <a:prstGeom prst="ellipse">
                <a:avLst/>
              </a:prstGeom>
              <a:solidFill>
                <a:srgbClr val="7B7B42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726" name="1751 Franja diagonal"/>
              <p:cNvSpPr>
                <a:spLocks noChangeAspect="1"/>
              </p:cNvSpPr>
              <p:nvPr/>
            </p:nvSpPr>
            <p:spPr>
              <a:xfrm>
                <a:off x="4768723" y="3645024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727" name="1752 Franja diagonal"/>
              <p:cNvSpPr>
                <a:spLocks noChangeAspect="1"/>
              </p:cNvSpPr>
              <p:nvPr/>
            </p:nvSpPr>
            <p:spPr>
              <a:xfrm>
                <a:off x="4840542" y="3645024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728" name="1753 Franja diagonal"/>
              <p:cNvSpPr>
                <a:spLocks noChangeAspect="1"/>
              </p:cNvSpPr>
              <p:nvPr/>
            </p:nvSpPr>
            <p:spPr>
              <a:xfrm>
                <a:off x="4800314" y="3669778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729" name="1754 Franja diagonal"/>
              <p:cNvSpPr>
                <a:spLocks noChangeAspect="1"/>
              </p:cNvSpPr>
              <p:nvPr/>
            </p:nvSpPr>
            <p:spPr>
              <a:xfrm>
                <a:off x="4860032" y="3709832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730" name="1755 Franja diagonal"/>
              <p:cNvSpPr>
                <a:spLocks noChangeAspect="1"/>
              </p:cNvSpPr>
              <p:nvPr/>
            </p:nvSpPr>
            <p:spPr>
              <a:xfrm>
                <a:off x="4788024" y="3717032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731" name="1756 Franja diagonal"/>
              <p:cNvSpPr>
                <a:spLocks noChangeAspect="1"/>
              </p:cNvSpPr>
              <p:nvPr/>
            </p:nvSpPr>
            <p:spPr>
              <a:xfrm>
                <a:off x="4797856" y="3620444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732" name="1757 Franja diagonal"/>
              <p:cNvSpPr>
                <a:spLocks noChangeAspect="1"/>
              </p:cNvSpPr>
              <p:nvPr/>
            </p:nvSpPr>
            <p:spPr>
              <a:xfrm>
                <a:off x="4867406" y="3672062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733" name="1758 Franja diagonal"/>
              <p:cNvSpPr>
                <a:spLocks noChangeAspect="1"/>
              </p:cNvSpPr>
              <p:nvPr/>
            </p:nvSpPr>
            <p:spPr>
              <a:xfrm>
                <a:off x="4775734" y="3685078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734" name="1759 Franja diagonal"/>
              <p:cNvSpPr>
                <a:spLocks noChangeAspect="1"/>
              </p:cNvSpPr>
              <p:nvPr/>
            </p:nvSpPr>
            <p:spPr>
              <a:xfrm>
                <a:off x="4828078" y="3707200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735" name="1760 Franja diagonal"/>
              <p:cNvSpPr>
                <a:spLocks noChangeAspect="1"/>
              </p:cNvSpPr>
              <p:nvPr/>
            </p:nvSpPr>
            <p:spPr>
              <a:xfrm>
                <a:off x="4765902" y="3612344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736" name="1761 Franja diagonal"/>
              <p:cNvSpPr>
                <a:spLocks noChangeAspect="1"/>
              </p:cNvSpPr>
              <p:nvPr/>
            </p:nvSpPr>
            <p:spPr>
              <a:xfrm>
                <a:off x="4735680" y="3645024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737" name="1762 Franja diagonal"/>
              <p:cNvSpPr>
                <a:spLocks noChangeAspect="1"/>
              </p:cNvSpPr>
              <p:nvPr/>
            </p:nvSpPr>
            <p:spPr>
              <a:xfrm>
                <a:off x="4837910" y="3674520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738" name="1763 Franja diagonal"/>
              <p:cNvSpPr>
                <a:spLocks noChangeAspect="1"/>
              </p:cNvSpPr>
              <p:nvPr/>
            </p:nvSpPr>
            <p:spPr>
              <a:xfrm>
                <a:off x="4748696" y="3674520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</p:grpSp>
        <p:grpSp>
          <p:nvGrpSpPr>
            <p:cNvPr id="739" name="1764 Grupo"/>
            <p:cNvGrpSpPr/>
            <p:nvPr/>
          </p:nvGrpSpPr>
          <p:grpSpPr>
            <a:xfrm>
              <a:off x="1397245" y="4608001"/>
              <a:ext cx="215976" cy="144000"/>
              <a:chOff x="4702286" y="3593865"/>
              <a:chExt cx="215976" cy="144000"/>
            </a:xfrm>
          </p:grpSpPr>
          <p:sp>
            <p:nvSpPr>
              <p:cNvPr id="740" name="1765 Elipse"/>
              <p:cNvSpPr>
                <a:spLocks noChangeAspect="1"/>
              </p:cNvSpPr>
              <p:nvPr/>
            </p:nvSpPr>
            <p:spPr>
              <a:xfrm rot="6998580">
                <a:off x="4738274" y="3557877"/>
                <a:ext cx="144000" cy="215976"/>
              </a:xfrm>
              <a:prstGeom prst="ellipse">
                <a:avLst/>
              </a:prstGeom>
              <a:solidFill>
                <a:srgbClr val="A6C7C7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741" name="1766 Franja diagonal"/>
              <p:cNvSpPr>
                <a:spLocks noChangeAspect="1"/>
              </p:cNvSpPr>
              <p:nvPr/>
            </p:nvSpPr>
            <p:spPr>
              <a:xfrm>
                <a:off x="4768723" y="3645024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742" name="1767 Franja diagonal"/>
              <p:cNvSpPr>
                <a:spLocks noChangeAspect="1"/>
              </p:cNvSpPr>
              <p:nvPr/>
            </p:nvSpPr>
            <p:spPr>
              <a:xfrm>
                <a:off x="4840542" y="3645024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743" name="1768 Franja diagonal"/>
              <p:cNvSpPr>
                <a:spLocks noChangeAspect="1"/>
              </p:cNvSpPr>
              <p:nvPr/>
            </p:nvSpPr>
            <p:spPr>
              <a:xfrm>
                <a:off x="4800314" y="3669778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744" name="1769 Franja diagonal"/>
              <p:cNvSpPr>
                <a:spLocks noChangeAspect="1"/>
              </p:cNvSpPr>
              <p:nvPr/>
            </p:nvSpPr>
            <p:spPr>
              <a:xfrm>
                <a:off x="4860032" y="3709832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745" name="1770 Franja diagonal"/>
              <p:cNvSpPr>
                <a:spLocks noChangeAspect="1"/>
              </p:cNvSpPr>
              <p:nvPr/>
            </p:nvSpPr>
            <p:spPr>
              <a:xfrm>
                <a:off x="4788024" y="3717032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746" name="1771 Franja diagonal"/>
              <p:cNvSpPr>
                <a:spLocks noChangeAspect="1"/>
              </p:cNvSpPr>
              <p:nvPr/>
            </p:nvSpPr>
            <p:spPr>
              <a:xfrm>
                <a:off x="4797856" y="3620444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747" name="1772 Franja diagonal"/>
              <p:cNvSpPr>
                <a:spLocks noChangeAspect="1"/>
              </p:cNvSpPr>
              <p:nvPr/>
            </p:nvSpPr>
            <p:spPr>
              <a:xfrm>
                <a:off x="4867406" y="3672062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748" name="1773 Franja diagonal"/>
              <p:cNvSpPr>
                <a:spLocks noChangeAspect="1"/>
              </p:cNvSpPr>
              <p:nvPr/>
            </p:nvSpPr>
            <p:spPr>
              <a:xfrm>
                <a:off x="4775734" y="3685078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749" name="1774 Franja diagonal"/>
              <p:cNvSpPr>
                <a:spLocks noChangeAspect="1"/>
              </p:cNvSpPr>
              <p:nvPr/>
            </p:nvSpPr>
            <p:spPr>
              <a:xfrm>
                <a:off x="4828078" y="3707200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750" name="1775 Franja diagonal"/>
              <p:cNvSpPr>
                <a:spLocks noChangeAspect="1"/>
              </p:cNvSpPr>
              <p:nvPr/>
            </p:nvSpPr>
            <p:spPr>
              <a:xfrm>
                <a:off x="4765902" y="3612344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751" name="1776 Franja diagonal"/>
              <p:cNvSpPr>
                <a:spLocks noChangeAspect="1"/>
              </p:cNvSpPr>
              <p:nvPr/>
            </p:nvSpPr>
            <p:spPr>
              <a:xfrm>
                <a:off x="4735680" y="3645024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752" name="1777 Franja diagonal"/>
              <p:cNvSpPr>
                <a:spLocks noChangeAspect="1"/>
              </p:cNvSpPr>
              <p:nvPr/>
            </p:nvSpPr>
            <p:spPr>
              <a:xfrm>
                <a:off x="4837910" y="3674520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753" name="1778 Franja diagonal"/>
              <p:cNvSpPr>
                <a:spLocks noChangeAspect="1"/>
              </p:cNvSpPr>
              <p:nvPr/>
            </p:nvSpPr>
            <p:spPr>
              <a:xfrm>
                <a:off x="4748696" y="3674520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</p:grpSp>
        <p:grpSp>
          <p:nvGrpSpPr>
            <p:cNvPr id="754" name="1779 Grupo"/>
            <p:cNvGrpSpPr/>
            <p:nvPr/>
          </p:nvGrpSpPr>
          <p:grpSpPr>
            <a:xfrm>
              <a:off x="1173323" y="4614439"/>
              <a:ext cx="215976" cy="144000"/>
              <a:chOff x="4702286" y="3593865"/>
              <a:chExt cx="215976" cy="144000"/>
            </a:xfrm>
          </p:grpSpPr>
          <p:sp>
            <p:nvSpPr>
              <p:cNvPr id="755" name="1780 Elipse"/>
              <p:cNvSpPr>
                <a:spLocks noChangeAspect="1"/>
              </p:cNvSpPr>
              <p:nvPr/>
            </p:nvSpPr>
            <p:spPr>
              <a:xfrm rot="6998580">
                <a:off x="4738274" y="3557877"/>
                <a:ext cx="144000" cy="215976"/>
              </a:xfrm>
              <a:prstGeom prst="ellipse">
                <a:avLst/>
              </a:prstGeom>
              <a:solidFill>
                <a:srgbClr val="A6C7C7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756" name="1781 Franja diagonal"/>
              <p:cNvSpPr>
                <a:spLocks noChangeAspect="1"/>
              </p:cNvSpPr>
              <p:nvPr/>
            </p:nvSpPr>
            <p:spPr>
              <a:xfrm>
                <a:off x="4768723" y="3645024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757" name="1782 Franja diagonal"/>
              <p:cNvSpPr>
                <a:spLocks noChangeAspect="1"/>
              </p:cNvSpPr>
              <p:nvPr/>
            </p:nvSpPr>
            <p:spPr>
              <a:xfrm>
                <a:off x="4840542" y="3645024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758" name="1783 Franja diagonal"/>
              <p:cNvSpPr>
                <a:spLocks noChangeAspect="1"/>
              </p:cNvSpPr>
              <p:nvPr/>
            </p:nvSpPr>
            <p:spPr>
              <a:xfrm>
                <a:off x="4800314" y="3669778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759" name="1784 Franja diagonal"/>
              <p:cNvSpPr>
                <a:spLocks noChangeAspect="1"/>
              </p:cNvSpPr>
              <p:nvPr/>
            </p:nvSpPr>
            <p:spPr>
              <a:xfrm>
                <a:off x="4860032" y="3709832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760" name="1785 Franja diagonal"/>
              <p:cNvSpPr>
                <a:spLocks noChangeAspect="1"/>
              </p:cNvSpPr>
              <p:nvPr/>
            </p:nvSpPr>
            <p:spPr>
              <a:xfrm>
                <a:off x="4788024" y="3717032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761" name="1786 Franja diagonal"/>
              <p:cNvSpPr>
                <a:spLocks noChangeAspect="1"/>
              </p:cNvSpPr>
              <p:nvPr/>
            </p:nvSpPr>
            <p:spPr>
              <a:xfrm>
                <a:off x="4797856" y="3620444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762" name="1787 Franja diagonal"/>
              <p:cNvSpPr>
                <a:spLocks noChangeAspect="1"/>
              </p:cNvSpPr>
              <p:nvPr/>
            </p:nvSpPr>
            <p:spPr>
              <a:xfrm>
                <a:off x="4867406" y="3672062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763" name="1788 Franja diagonal"/>
              <p:cNvSpPr>
                <a:spLocks noChangeAspect="1"/>
              </p:cNvSpPr>
              <p:nvPr/>
            </p:nvSpPr>
            <p:spPr>
              <a:xfrm>
                <a:off x="4775734" y="3685078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764" name="1789 Franja diagonal"/>
              <p:cNvSpPr>
                <a:spLocks noChangeAspect="1"/>
              </p:cNvSpPr>
              <p:nvPr/>
            </p:nvSpPr>
            <p:spPr>
              <a:xfrm>
                <a:off x="4828078" y="3707200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765" name="1790 Franja diagonal"/>
              <p:cNvSpPr>
                <a:spLocks noChangeAspect="1"/>
              </p:cNvSpPr>
              <p:nvPr/>
            </p:nvSpPr>
            <p:spPr>
              <a:xfrm>
                <a:off x="4765902" y="3612344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766" name="1791 Franja diagonal"/>
              <p:cNvSpPr>
                <a:spLocks noChangeAspect="1"/>
              </p:cNvSpPr>
              <p:nvPr/>
            </p:nvSpPr>
            <p:spPr>
              <a:xfrm>
                <a:off x="4735680" y="3645024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767" name="1792 Franja diagonal"/>
              <p:cNvSpPr>
                <a:spLocks noChangeAspect="1"/>
              </p:cNvSpPr>
              <p:nvPr/>
            </p:nvSpPr>
            <p:spPr>
              <a:xfrm>
                <a:off x="4837910" y="3674520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768" name="1793 Franja diagonal"/>
              <p:cNvSpPr>
                <a:spLocks noChangeAspect="1"/>
              </p:cNvSpPr>
              <p:nvPr/>
            </p:nvSpPr>
            <p:spPr>
              <a:xfrm>
                <a:off x="4748696" y="3674520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</p:grpSp>
        <p:grpSp>
          <p:nvGrpSpPr>
            <p:cNvPr id="769" name="1794 Grupo"/>
            <p:cNvGrpSpPr/>
            <p:nvPr/>
          </p:nvGrpSpPr>
          <p:grpSpPr>
            <a:xfrm>
              <a:off x="945515" y="4606430"/>
              <a:ext cx="215976" cy="144000"/>
              <a:chOff x="4702286" y="3593865"/>
              <a:chExt cx="215976" cy="144000"/>
            </a:xfrm>
          </p:grpSpPr>
          <p:sp>
            <p:nvSpPr>
              <p:cNvPr id="770" name="1795 Elipse"/>
              <p:cNvSpPr>
                <a:spLocks noChangeAspect="1"/>
              </p:cNvSpPr>
              <p:nvPr/>
            </p:nvSpPr>
            <p:spPr>
              <a:xfrm rot="6998580">
                <a:off x="4738274" y="3557877"/>
                <a:ext cx="144000" cy="215976"/>
              </a:xfrm>
              <a:prstGeom prst="ellipse">
                <a:avLst/>
              </a:prstGeom>
              <a:solidFill>
                <a:srgbClr val="A6C7C7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771" name="1796 Franja diagonal"/>
              <p:cNvSpPr>
                <a:spLocks noChangeAspect="1"/>
              </p:cNvSpPr>
              <p:nvPr/>
            </p:nvSpPr>
            <p:spPr>
              <a:xfrm>
                <a:off x="4768723" y="3645024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772" name="1797 Franja diagonal"/>
              <p:cNvSpPr>
                <a:spLocks noChangeAspect="1"/>
              </p:cNvSpPr>
              <p:nvPr/>
            </p:nvSpPr>
            <p:spPr>
              <a:xfrm>
                <a:off x="4840542" y="3645024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773" name="1798 Franja diagonal"/>
              <p:cNvSpPr>
                <a:spLocks noChangeAspect="1"/>
              </p:cNvSpPr>
              <p:nvPr/>
            </p:nvSpPr>
            <p:spPr>
              <a:xfrm>
                <a:off x="4800314" y="3669778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774" name="1799 Franja diagonal"/>
              <p:cNvSpPr>
                <a:spLocks noChangeAspect="1"/>
              </p:cNvSpPr>
              <p:nvPr/>
            </p:nvSpPr>
            <p:spPr>
              <a:xfrm>
                <a:off x="4860032" y="3709832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775" name="1800 Franja diagonal"/>
              <p:cNvSpPr>
                <a:spLocks noChangeAspect="1"/>
              </p:cNvSpPr>
              <p:nvPr/>
            </p:nvSpPr>
            <p:spPr>
              <a:xfrm>
                <a:off x="4788024" y="3717032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776" name="1801 Franja diagonal"/>
              <p:cNvSpPr>
                <a:spLocks noChangeAspect="1"/>
              </p:cNvSpPr>
              <p:nvPr/>
            </p:nvSpPr>
            <p:spPr>
              <a:xfrm>
                <a:off x="4797856" y="3620444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777" name="1802 Franja diagonal"/>
              <p:cNvSpPr>
                <a:spLocks noChangeAspect="1"/>
              </p:cNvSpPr>
              <p:nvPr/>
            </p:nvSpPr>
            <p:spPr>
              <a:xfrm>
                <a:off x="4867406" y="3672062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778" name="1803 Franja diagonal"/>
              <p:cNvSpPr>
                <a:spLocks noChangeAspect="1"/>
              </p:cNvSpPr>
              <p:nvPr/>
            </p:nvSpPr>
            <p:spPr>
              <a:xfrm>
                <a:off x="4775734" y="3685078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779" name="1804 Franja diagonal"/>
              <p:cNvSpPr>
                <a:spLocks noChangeAspect="1"/>
              </p:cNvSpPr>
              <p:nvPr/>
            </p:nvSpPr>
            <p:spPr>
              <a:xfrm>
                <a:off x="4828078" y="3707200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780" name="1805 Franja diagonal"/>
              <p:cNvSpPr>
                <a:spLocks noChangeAspect="1"/>
              </p:cNvSpPr>
              <p:nvPr/>
            </p:nvSpPr>
            <p:spPr>
              <a:xfrm>
                <a:off x="4765902" y="3612344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781" name="1806 Franja diagonal"/>
              <p:cNvSpPr>
                <a:spLocks noChangeAspect="1"/>
              </p:cNvSpPr>
              <p:nvPr/>
            </p:nvSpPr>
            <p:spPr>
              <a:xfrm>
                <a:off x="4735680" y="3645024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782" name="1807 Franja diagonal"/>
              <p:cNvSpPr>
                <a:spLocks noChangeAspect="1"/>
              </p:cNvSpPr>
              <p:nvPr/>
            </p:nvSpPr>
            <p:spPr>
              <a:xfrm>
                <a:off x="4837910" y="3674520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783" name="1808 Franja diagonal"/>
              <p:cNvSpPr>
                <a:spLocks noChangeAspect="1"/>
              </p:cNvSpPr>
              <p:nvPr/>
            </p:nvSpPr>
            <p:spPr>
              <a:xfrm>
                <a:off x="4748696" y="3674520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</p:grpSp>
        <p:grpSp>
          <p:nvGrpSpPr>
            <p:cNvPr id="784" name="1809 Grupo"/>
            <p:cNvGrpSpPr/>
            <p:nvPr/>
          </p:nvGrpSpPr>
          <p:grpSpPr>
            <a:xfrm>
              <a:off x="721593" y="4612868"/>
              <a:ext cx="215976" cy="144000"/>
              <a:chOff x="4702286" y="3593865"/>
              <a:chExt cx="215976" cy="144000"/>
            </a:xfrm>
          </p:grpSpPr>
          <p:sp>
            <p:nvSpPr>
              <p:cNvPr id="785" name="1810 Elipse"/>
              <p:cNvSpPr>
                <a:spLocks noChangeAspect="1"/>
              </p:cNvSpPr>
              <p:nvPr/>
            </p:nvSpPr>
            <p:spPr>
              <a:xfrm rot="6998580">
                <a:off x="4738274" y="3557877"/>
                <a:ext cx="144000" cy="215976"/>
              </a:xfrm>
              <a:prstGeom prst="ellipse">
                <a:avLst/>
              </a:prstGeom>
              <a:solidFill>
                <a:srgbClr val="A6C7C7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786" name="1811 Franja diagonal"/>
              <p:cNvSpPr>
                <a:spLocks noChangeAspect="1"/>
              </p:cNvSpPr>
              <p:nvPr/>
            </p:nvSpPr>
            <p:spPr>
              <a:xfrm>
                <a:off x="4768723" y="3645024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787" name="1812 Franja diagonal"/>
              <p:cNvSpPr>
                <a:spLocks noChangeAspect="1"/>
              </p:cNvSpPr>
              <p:nvPr/>
            </p:nvSpPr>
            <p:spPr>
              <a:xfrm>
                <a:off x="4840542" y="3645024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788" name="1813 Franja diagonal"/>
              <p:cNvSpPr>
                <a:spLocks noChangeAspect="1"/>
              </p:cNvSpPr>
              <p:nvPr/>
            </p:nvSpPr>
            <p:spPr>
              <a:xfrm>
                <a:off x="4800314" y="3669778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789" name="1814 Franja diagonal"/>
              <p:cNvSpPr>
                <a:spLocks noChangeAspect="1"/>
              </p:cNvSpPr>
              <p:nvPr/>
            </p:nvSpPr>
            <p:spPr>
              <a:xfrm>
                <a:off x="4860032" y="3709832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790" name="1815 Franja diagonal"/>
              <p:cNvSpPr>
                <a:spLocks noChangeAspect="1"/>
              </p:cNvSpPr>
              <p:nvPr/>
            </p:nvSpPr>
            <p:spPr>
              <a:xfrm>
                <a:off x="4788024" y="3717032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791" name="1816 Franja diagonal"/>
              <p:cNvSpPr>
                <a:spLocks noChangeAspect="1"/>
              </p:cNvSpPr>
              <p:nvPr/>
            </p:nvSpPr>
            <p:spPr>
              <a:xfrm>
                <a:off x="4797856" y="3620444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792" name="1817 Franja diagonal"/>
              <p:cNvSpPr>
                <a:spLocks noChangeAspect="1"/>
              </p:cNvSpPr>
              <p:nvPr/>
            </p:nvSpPr>
            <p:spPr>
              <a:xfrm>
                <a:off x="4867406" y="3672062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793" name="1818 Franja diagonal"/>
              <p:cNvSpPr>
                <a:spLocks noChangeAspect="1"/>
              </p:cNvSpPr>
              <p:nvPr/>
            </p:nvSpPr>
            <p:spPr>
              <a:xfrm>
                <a:off x="4775734" y="3685078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794" name="1819 Franja diagonal"/>
              <p:cNvSpPr>
                <a:spLocks noChangeAspect="1"/>
              </p:cNvSpPr>
              <p:nvPr/>
            </p:nvSpPr>
            <p:spPr>
              <a:xfrm>
                <a:off x="4828078" y="3707200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795" name="1820 Franja diagonal"/>
              <p:cNvSpPr>
                <a:spLocks noChangeAspect="1"/>
              </p:cNvSpPr>
              <p:nvPr/>
            </p:nvSpPr>
            <p:spPr>
              <a:xfrm>
                <a:off x="4765902" y="3612344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796" name="1821 Franja diagonal"/>
              <p:cNvSpPr>
                <a:spLocks noChangeAspect="1"/>
              </p:cNvSpPr>
              <p:nvPr/>
            </p:nvSpPr>
            <p:spPr>
              <a:xfrm>
                <a:off x="4735680" y="3645024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797" name="1822 Franja diagonal"/>
              <p:cNvSpPr>
                <a:spLocks noChangeAspect="1"/>
              </p:cNvSpPr>
              <p:nvPr/>
            </p:nvSpPr>
            <p:spPr>
              <a:xfrm>
                <a:off x="4837910" y="3674520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798" name="1823 Franja diagonal"/>
              <p:cNvSpPr>
                <a:spLocks noChangeAspect="1"/>
              </p:cNvSpPr>
              <p:nvPr/>
            </p:nvSpPr>
            <p:spPr>
              <a:xfrm>
                <a:off x="4748696" y="3674520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</p:grpSp>
        <p:grpSp>
          <p:nvGrpSpPr>
            <p:cNvPr id="799" name="1824 Grupo"/>
            <p:cNvGrpSpPr/>
            <p:nvPr/>
          </p:nvGrpSpPr>
          <p:grpSpPr>
            <a:xfrm flipV="1">
              <a:off x="2357739" y="4605247"/>
              <a:ext cx="215976" cy="144000"/>
              <a:chOff x="4702286" y="3593865"/>
              <a:chExt cx="215976" cy="144000"/>
            </a:xfrm>
          </p:grpSpPr>
          <p:sp>
            <p:nvSpPr>
              <p:cNvPr id="800" name="1825 Elipse"/>
              <p:cNvSpPr>
                <a:spLocks noChangeAspect="1"/>
              </p:cNvSpPr>
              <p:nvPr/>
            </p:nvSpPr>
            <p:spPr>
              <a:xfrm rot="6998580">
                <a:off x="4738274" y="3557877"/>
                <a:ext cx="144000" cy="215976"/>
              </a:xfrm>
              <a:prstGeom prst="ellipse">
                <a:avLst/>
              </a:prstGeom>
              <a:solidFill>
                <a:schemeClr val="bg2">
                  <a:lumMod val="9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801" name="1826 Franja diagonal"/>
              <p:cNvSpPr>
                <a:spLocks noChangeAspect="1"/>
              </p:cNvSpPr>
              <p:nvPr/>
            </p:nvSpPr>
            <p:spPr>
              <a:xfrm>
                <a:off x="4768723" y="3645024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802" name="1827 Franja diagonal"/>
              <p:cNvSpPr>
                <a:spLocks noChangeAspect="1"/>
              </p:cNvSpPr>
              <p:nvPr/>
            </p:nvSpPr>
            <p:spPr>
              <a:xfrm>
                <a:off x="4840542" y="3645024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803" name="1828 Franja diagonal"/>
              <p:cNvSpPr>
                <a:spLocks noChangeAspect="1"/>
              </p:cNvSpPr>
              <p:nvPr/>
            </p:nvSpPr>
            <p:spPr>
              <a:xfrm>
                <a:off x="4800314" y="3669778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804" name="1829 Franja diagonal"/>
              <p:cNvSpPr>
                <a:spLocks noChangeAspect="1"/>
              </p:cNvSpPr>
              <p:nvPr/>
            </p:nvSpPr>
            <p:spPr>
              <a:xfrm>
                <a:off x="4860032" y="3709832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805" name="1830 Franja diagonal"/>
              <p:cNvSpPr>
                <a:spLocks noChangeAspect="1"/>
              </p:cNvSpPr>
              <p:nvPr/>
            </p:nvSpPr>
            <p:spPr>
              <a:xfrm>
                <a:off x="4788024" y="3717032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806" name="1831 Franja diagonal"/>
              <p:cNvSpPr>
                <a:spLocks noChangeAspect="1"/>
              </p:cNvSpPr>
              <p:nvPr/>
            </p:nvSpPr>
            <p:spPr>
              <a:xfrm>
                <a:off x="4797856" y="3620444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807" name="1832 Franja diagonal"/>
              <p:cNvSpPr>
                <a:spLocks noChangeAspect="1"/>
              </p:cNvSpPr>
              <p:nvPr/>
            </p:nvSpPr>
            <p:spPr>
              <a:xfrm>
                <a:off x="4867406" y="3672062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808" name="1833 Franja diagonal"/>
              <p:cNvSpPr>
                <a:spLocks noChangeAspect="1"/>
              </p:cNvSpPr>
              <p:nvPr/>
            </p:nvSpPr>
            <p:spPr>
              <a:xfrm>
                <a:off x="4775734" y="3685078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809" name="1834 Franja diagonal"/>
              <p:cNvSpPr>
                <a:spLocks noChangeAspect="1"/>
              </p:cNvSpPr>
              <p:nvPr/>
            </p:nvSpPr>
            <p:spPr>
              <a:xfrm>
                <a:off x="4828078" y="3707200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810" name="1835 Franja diagonal"/>
              <p:cNvSpPr>
                <a:spLocks noChangeAspect="1"/>
              </p:cNvSpPr>
              <p:nvPr/>
            </p:nvSpPr>
            <p:spPr>
              <a:xfrm>
                <a:off x="4765902" y="3612344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811" name="1836 Franja diagonal"/>
              <p:cNvSpPr>
                <a:spLocks noChangeAspect="1"/>
              </p:cNvSpPr>
              <p:nvPr/>
            </p:nvSpPr>
            <p:spPr>
              <a:xfrm>
                <a:off x="4735680" y="3645024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812" name="1837 Franja diagonal"/>
              <p:cNvSpPr>
                <a:spLocks noChangeAspect="1"/>
              </p:cNvSpPr>
              <p:nvPr/>
            </p:nvSpPr>
            <p:spPr>
              <a:xfrm>
                <a:off x="4837910" y="3674520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813" name="1838 Franja diagonal"/>
              <p:cNvSpPr>
                <a:spLocks noChangeAspect="1"/>
              </p:cNvSpPr>
              <p:nvPr/>
            </p:nvSpPr>
            <p:spPr>
              <a:xfrm>
                <a:off x="4748696" y="3674520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</p:grpSp>
        <p:grpSp>
          <p:nvGrpSpPr>
            <p:cNvPr id="814" name="1839 Grupo"/>
            <p:cNvGrpSpPr/>
            <p:nvPr/>
          </p:nvGrpSpPr>
          <p:grpSpPr>
            <a:xfrm flipV="1">
              <a:off x="2133817" y="4611685"/>
              <a:ext cx="215976" cy="144000"/>
              <a:chOff x="4702286" y="3593865"/>
              <a:chExt cx="215976" cy="144000"/>
            </a:xfrm>
          </p:grpSpPr>
          <p:sp>
            <p:nvSpPr>
              <p:cNvPr id="815" name="1840 Elipse"/>
              <p:cNvSpPr>
                <a:spLocks noChangeAspect="1"/>
              </p:cNvSpPr>
              <p:nvPr/>
            </p:nvSpPr>
            <p:spPr>
              <a:xfrm rot="6998580">
                <a:off x="4738274" y="3557877"/>
                <a:ext cx="144000" cy="215976"/>
              </a:xfrm>
              <a:prstGeom prst="ellipse">
                <a:avLst/>
              </a:prstGeom>
              <a:solidFill>
                <a:schemeClr val="bg2">
                  <a:lumMod val="9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816" name="1841 Franja diagonal"/>
              <p:cNvSpPr>
                <a:spLocks noChangeAspect="1"/>
              </p:cNvSpPr>
              <p:nvPr/>
            </p:nvSpPr>
            <p:spPr>
              <a:xfrm>
                <a:off x="4768723" y="3645024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817" name="1842 Franja diagonal"/>
              <p:cNvSpPr>
                <a:spLocks noChangeAspect="1"/>
              </p:cNvSpPr>
              <p:nvPr/>
            </p:nvSpPr>
            <p:spPr>
              <a:xfrm>
                <a:off x="4840542" y="3645024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818" name="1843 Franja diagonal"/>
              <p:cNvSpPr>
                <a:spLocks noChangeAspect="1"/>
              </p:cNvSpPr>
              <p:nvPr/>
            </p:nvSpPr>
            <p:spPr>
              <a:xfrm>
                <a:off x="4800314" y="3669778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819" name="1844 Franja diagonal"/>
              <p:cNvSpPr>
                <a:spLocks noChangeAspect="1"/>
              </p:cNvSpPr>
              <p:nvPr/>
            </p:nvSpPr>
            <p:spPr>
              <a:xfrm>
                <a:off x="4860032" y="3709832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820" name="1845 Franja diagonal"/>
              <p:cNvSpPr>
                <a:spLocks noChangeAspect="1"/>
              </p:cNvSpPr>
              <p:nvPr/>
            </p:nvSpPr>
            <p:spPr>
              <a:xfrm>
                <a:off x="4788024" y="3717032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821" name="1846 Franja diagonal"/>
              <p:cNvSpPr>
                <a:spLocks noChangeAspect="1"/>
              </p:cNvSpPr>
              <p:nvPr/>
            </p:nvSpPr>
            <p:spPr>
              <a:xfrm>
                <a:off x="4797856" y="3620444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822" name="1847 Franja diagonal"/>
              <p:cNvSpPr>
                <a:spLocks noChangeAspect="1"/>
              </p:cNvSpPr>
              <p:nvPr/>
            </p:nvSpPr>
            <p:spPr>
              <a:xfrm>
                <a:off x="4867406" y="3672062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823" name="1848 Franja diagonal"/>
              <p:cNvSpPr>
                <a:spLocks noChangeAspect="1"/>
              </p:cNvSpPr>
              <p:nvPr/>
            </p:nvSpPr>
            <p:spPr>
              <a:xfrm>
                <a:off x="4775734" y="3685078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824" name="1849 Franja diagonal"/>
              <p:cNvSpPr>
                <a:spLocks noChangeAspect="1"/>
              </p:cNvSpPr>
              <p:nvPr/>
            </p:nvSpPr>
            <p:spPr>
              <a:xfrm>
                <a:off x="4828078" y="3707200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825" name="1850 Franja diagonal"/>
              <p:cNvSpPr>
                <a:spLocks noChangeAspect="1"/>
              </p:cNvSpPr>
              <p:nvPr/>
            </p:nvSpPr>
            <p:spPr>
              <a:xfrm>
                <a:off x="4765902" y="3612344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826" name="1851 Franja diagonal"/>
              <p:cNvSpPr>
                <a:spLocks noChangeAspect="1"/>
              </p:cNvSpPr>
              <p:nvPr/>
            </p:nvSpPr>
            <p:spPr>
              <a:xfrm>
                <a:off x="4735680" y="3645024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827" name="1852 Franja diagonal"/>
              <p:cNvSpPr>
                <a:spLocks noChangeAspect="1"/>
              </p:cNvSpPr>
              <p:nvPr/>
            </p:nvSpPr>
            <p:spPr>
              <a:xfrm>
                <a:off x="4837910" y="3674520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828" name="1853 Franja diagonal"/>
              <p:cNvSpPr>
                <a:spLocks noChangeAspect="1"/>
              </p:cNvSpPr>
              <p:nvPr/>
            </p:nvSpPr>
            <p:spPr>
              <a:xfrm>
                <a:off x="4748696" y="3674520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</p:grpSp>
        <p:grpSp>
          <p:nvGrpSpPr>
            <p:cNvPr id="829" name="1854 Grupo"/>
            <p:cNvGrpSpPr/>
            <p:nvPr/>
          </p:nvGrpSpPr>
          <p:grpSpPr>
            <a:xfrm flipV="1">
              <a:off x="1906009" y="4603676"/>
              <a:ext cx="215976" cy="144000"/>
              <a:chOff x="4702286" y="3593865"/>
              <a:chExt cx="215976" cy="144000"/>
            </a:xfrm>
          </p:grpSpPr>
          <p:sp>
            <p:nvSpPr>
              <p:cNvPr id="830" name="1855 Elipse"/>
              <p:cNvSpPr>
                <a:spLocks noChangeAspect="1"/>
              </p:cNvSpPr>
              <p:nvPr/>
            </p:nvSpPr>
            <p:spPr>
              <a:xfrm rot="6998580">
                <a:off x="4738274" y="3557877"/>
                <a:ext cx="144000" cy="215976"/>
              </a:xfrm>
              <a:prstGeom prst="ellipse">
                <a:avLst/>
              </a:prstGeom>
              <a:solidFill>
                <a:schemeClr val="bg2">
                  <a:lumMod val="9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831" name="1856 Franja diagonal"/>
              <p:cNvSpPr>
                <a:spLocks noChangeAspect="1"/>
              </p:cNvSpPr>
              <p:nvPr/>
            </p:nvSpPr>
            <p:spPr>
              <a:xfrm>
                <a:off x="4768723" y="3645024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832" name="1857 Franja diagonal"/>
              <p:cNvSpPr>
                <a:spLocks noChangeAspect="1"/>
              </p:cNvSpPr>
              <p:nvPr/>
            </p:nvSpPr>
            <p:spPr>
              <a:xfrm>
                <a:off x="4840542" y="3645024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833" name="1858 Franja diagonal"/>
              <p:cNvSpPr>
                <a:spLocks noChangeAspect="1"/>
              </p:cNvSpPr>
              <p:nvPr/>
            </p:nvSpPr>
            <p:spPr>
              <a:xfrm>
                <a:off x="4800314" y="3669778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834" name="1859 Franja diagonal"/>
              <p:cNvSpPr>
                <a:spLocks noChangeAspect="1"/>
              </p:cNvSpPr>
              <p:nvPr/>
            </p:nvSpPr>
            <p:spPr>
              <a:xfrm>
                <a:off x="4860032" y="3709832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835" name="1860 Franja diagonal"/>
              <p:cNvSpPr>
                <a:spLocks noChangeAspect="1"/>
              </p:cNvSpPr>
              <p:nvPr/>
            </p:nvSpPr>
            <p:spPr>
              <a:xfrm>
                <a:off x="4788024" y="3717032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836" name="1861 Franja diagonal"/>
              <p:cNvSpPr>
                <a:spLocks noChangeAspect="1"/>
              </p:cNvSpPr>
              <p:nvPr/>
            </p:nvSpPr>
            <p:spPr>
              <a:xfrm>
                <a:off x="4797856" y="3620444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837" name="1862 Franja diagonal"/>
              <p:cNvSpPr>
                <a:spLocks noChangeAspect="1"/>
              </p:cNvSpPr>
              <p:nvPr/>
            </p:nvSpPr>
            <p:spPr>
              <a:xfrm>
                <a:off x="4867406" y="3672062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838" name="1863 Franja diagonal"/>
              <p:cNvSpPr>
                <a:spLocks noChangeAspect="1"/>
              </p:cNvSpPr>
              <p:nvPr/>
            </p:nvSpPr>
            <p:spPr>
              <a:xfrm>
                <a:off x="4775734" y="3685078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839" name="1864 Franja diagonal"/>
              <p:cNvSpPr>
                <a:spLocks noChangeAspect="1"/>
              </p:cNvSpPr>
              <p:nvPr/>
            </p:nvSpPr>
            <p:spPr>
              <a:xfrm>
                <a:off x="4828078" y="3707200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840" name="1865 Franja diagonal"/>
              <p:cNvSpPr>
                <a:spLocks noChangeAspect="1"/>
              </p:cNvSpPr>
              <p:nvPr/>
            </p:nvSpPr>
            <p:spPr>
              <a:xfrm>
                <a:off x="4765902" y="3612344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841" name="1866 Franja diagonal"/>
              <p:cNvSpPr>
                <a:spLocks noChangeAspect="1"/>
              </p:cNvSpPr>
              <p:nvPr/>
            </p:nvSpPr>
            <p:spPr>
              <a:xfrm>
                <a:off x="4735680" y="3645024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842" name="1867 Franja diagonal"/>
              <p:cNvSpPr>
                <a:spLocks noChangeAspect="1"/>
              </p:cNvSpPr>
              <p:nvPr/>
            </p:nvSpPr>
            <p:spPr>
              <a:xfrm>
                <a:off x="4837910" y="3674520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843" name="1868 Franja diagonal"/>
              <p:cNvSpPr>
                <a:spLocks noChangeAspect="1"/>
              </p:cNvSpPr>
              <p:nvPr/>
            </p:nvSpPr>
            <p:spPr>
              <a:xfrm>
                <a:off x="4748696" y="3674520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</p:grpSp>
        <p:grpSp>
          <p:nvGrpSpPr>
            <p:cNvPr id="844" name="1869 Grupo"/>
            <p:cNvGrpSpPr/>
            <p:nvPr/>
          </p:nvGrpSpPr>
          <p:grpSpPr>
            <a:xfrm flipV="1">
              <a:off x="1682087" y="4610114"/>
              <a:ext cx="215976" cy="144000"/>
              <a:chOff x="4702286" y="3593865"/>
              <a:chExt cx="215976" cy="144000"/>
            </a:xfrm>
          </p:grpSpPr>
          <p:sp>
            <p:nvSpPr>
              <p:cNvPr id="845" name="1870 Elipse"/>
              <p:cNvSpPr>
                <a:spLocks noChangeAspect="1"/>
              </p:cNvSpPr>
              <p:nvPr/>
            </p:nvSpPr>
            <p:spPr>
              <a:xfrm rot="6998580">
                <a:off x="4738274" y="3557877"/>
                <a:ext cx="144000" cy="215976"/>
              </a:xfrm>
              <a:prstGeom prst="ellipse">
                <a:avLst/>
              </a:prstGeom>
              <a:solidFill>
                <a:schemeClr val="bg2">
                  <a:lumMod val="9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846" name="1871 Franja diagonal"/>
              <p:cNvSpPr>
                <a:spLocks noChangeAspect="1"/>
              </p:cNvSpPr>
              <p:nvPr/>
            </p:nvSpPr>
            <p:spPr>
              <a:xfrm>
                <a:off x="4768723" y="3645024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847" name="1872 Franja diagonal"/>
              <p:cNvSpPr>
                <a:spLocks noChangeAspect="1"/>
              </p:cNvSpPr>
              <p:nvPr/>
            </p:nvSpPr>
            <p:spPr>
              <a:xfrm>
                <a:off x="4840542" y="3645024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848" name="1873 Franja diagonal"/>
              <p:cNvSpPr>
                <a:spLocks noChangeAspect="1"/>
              </p:cNvSpPr>
              <p:nvPr/>
            </p:nvSpPr>
            <p:spPr>
              <a:xfrm>
                <a:off x="4800314" y="3669778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849" name="1874 Franja diagonal"/>
              <p:cNvSpPr>
                <a:spLocks noChangeAspect="1"/>
              </p:cNvSpPr>
              <p:nvPr/>
            </p:nvSpPr>
            <p:spPr>
              <a:xfrm>
                <a:off x="4860032" y="3709832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850" name="1875 Franja diagonal"/>
              <p:cNvSpPr>
                <a:spLocks noChangeAspect="1"/>
              </p:cNvSpPr>
              <p:nvPr/>
            </p:nvSpPr>
            <p:spPr>
              <a:xfrm>
                <a:off x="4788024" y="3717032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851" name="1876 Franja diagonal"/>
              <p:cNvSpPr>
                <a:spLocks noChangeAspect="1"/>
              </p:cNvSpPr>
              <p:nvPr/>
            </p:nvSpPr>
            <p:spPr>
              <a:xfrm>
                <a:off x="4797856" y="3620444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852" name="1877 Franja diagonal"/>
              <p:cNvSpPr>
                <a:spLocks noChangeAspect="1"/>
              </p:cNvSpPr>
              <p:nvPr/>
            </p:nvSpPr>
            <p:spPr>
              <a:xfrm>
                <a:off x="4867406" y="3672062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853" name="1878 Franja diagonal"/>
              <p:cNvSpPr>
                <a:spLocks noChangeAspect="1"/>
              </p:cNvSpPr>
              <p:nvPr/>
            </p:nvSpPr>
            <p:spPr>
              <a:xfrm>
                <a:off x="4775734" y="3685078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854" name="1879 Franja diagonal"/>
              <p:cNvSpPr>
                <a:spLocks noChangeAspect="1"/>
              </p:cNvSpPr>
              <p:nvPr/>
            </p:nvSpPr>
            <p:spPr>
              <a:xfrm>
                <a:off x="4828078" y="3707200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855" name="1880 Franja diagonal"/>
              <p:cNvSpPr>
                <a:spLocks noChangeAspect="1"/>
              </p:cNvSpPr>
              <p:nvPr/>
            </p:nvSpPr>
            <p:spPr>
              <a:xfrm>
                <a:off x="4765902" y="3612344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856" name="1881 Franja diagonal"/>
              <p:cNvSpPr>
                <a:spLocks noChangeAspect="1"/>
              </p:cNvSpPr>
              <p:nvPr/>
            </p:nvSpPr>
            <p:spPr>
              <a:xfrm>
                <a:off x="4735680" y="3645024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857" name="1882 Franja diagonal"/>
              <p:cNvSpPr>
                <a:spLocks noChangeAspect="1"/>
              </p:cNvSpPr>
              <p:nvPr/>
            </p:nvSpPr>
            <p:spPr>
              <a:xfrm>
                <a:off x="4837910" y="3674520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858" name="1883 Franja diagonal"/>
              <p:cNvSpPr>
                <a:spLocks noChangeAspect="1"/>
              </p:cNvSpPr>
              <p:nvPr/>
            </p:nvSpPr>
            <p:spPr>
              <a:xfrm>
                <a:off x="4748696" y="3674520"/>
                <a:ext cx="10800" cy="10800"/>
              </a:xfrm>
              <a:prstGeom prst="diagStrip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2000">
                  <a:latin typeface="Calibri Light" panose="020F0302020204030204" pitchFamily="34" charset="0"/>
                </a:endParaRPr>
              </a:p>
            </p:txBody>
          </p:sp>
        </p:grpSp>
        <p:cxnSp>
          <p:nvCxnSpPr>
            <p:cNvPr id="859" name="1884 Conector recto"/>
            <p:cNvCxnSpPr/>
            <p:nvPr/>
          </p:nvCxnSpPr>
          <p:spPr>
            <a:xfrm rot="-60000" flipV="1">
              <a:off x="1861948" y="4157386"/>
              <a:ext cx="279231" cy="398494"/>
            </a:xfrm>
            <a:prstGeom prst="line">
              <a:avLst/>
            </a:prstGeom>
            <a:ln w="19050">
              <a:solidFill>
                <a:srgbClr val="F7730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0" name="1885 Conector recto"/>
            <p:cNvCxnSpPr/>
            <p:nvPr/>
          </p:nvCxnSpPr>
          <p:spPr>
            <a:xfrm rot="60000">
              <a:off x="2125066" y="4157144"/>
              <a:ext cx="267221" cy="396000"/>
            </a:xfrm>
            <a:prstGeom prst="line">
              <a:avLst/>
            </a:prstGeom>
            <a:ln w="19050">
              <a:solidFill>
                <a:srgbClr val="F7730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1" name="1886 Conector recto"/>
            <p:cNvCxnSpPr/>
            <p:nvPr/>
          </p:nvCxnSpPr>
          <p:spPr>
            <a:xfrm>
              <a:off x="2136400" y="4164810"/>
              <a:ext cx="74242" cy="393562"/>
            </a:xfrm>
            <a:prstGeom prst="line">
              <a:avLst/>
            </a:prstGeom>
            <a:ln w="19050">
              <a:solidFill>
                <a:srgbClr val="F7730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2" name="1887 Conector recto"/>
            <p:cNvCxnSpPr/>
            <p:nvPr/>
          </p:nvCxnSpPr>
          <p:spPr>
            <a:xfrm flipV="1">
              <a:off x="2057718" y="4172266"/>
              <a:ext cx="69834" cy="386106"/>
            </a:xfrm>
            <a:prstGeom prst="line">
              <a:avLst/>
            </a:prstGeom>
            <a:ln w="19050">
              <a:solidFill>
                <a:srgbClr val="F7730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3" name="1888 Conector recto"/>
            <p:cNvCxnSpPr/>
            <p:nvPr/>
          </p:nvCxnSpPr>
          <p:spPr>
            <a:xfrm rot="-60000" flipV="1">
              <a:off x="2803816" y="4153711"/>
              <a:ext cx="279231" cy="398494"/>
            </a:xfrm>
            <a:prstGeom prst="line">
              <a:avLst/>
            </a:prstGeom>
            <a:ln w="19050">
              <a:solidFill>
                <a:srgbClr val="F7730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4" name="1889 Conector recto"/>
            <p:cNvCxnSpPr/>
            <p:nvPr/>
          </p:nvCxnSpPr>
          <p:spPr>
            <a:xfrm rot="60000">
              <a:off x="3066934" y="4153469"/>
              <a:ext cx="267221" cy="396000"/>
            </a:xfrm>
            <a:prstGeom prst="line">
              <a:avLst/>
            </a:prstGeom>
            <a:ln w="19050">
              <a:solidFill>
                <a:srgbClr val="F7730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5" name="1890 Conector recto"/>
            <p:cNvCxnSpPr/>
            <p:nvPr/>
          </p:nvCxnSpPr>
          <p:spPr>
            <a:xfrm>
              <a:off x="3078268" y="4161135"/>
              <a:ext cx="74242" cy="393562"/>
            </a:xfrm>
            <a:prstGeom prst="line">
              <a:avLst/>
            </a:prstGeom>
            <a:ln w="19050">
              <a:solidFill>
                <a:srgbClr val="F7730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6" name="1891 Conector recto"/>
            <p:cNvCxnSpPr/>
            <p:nvPr/>
          </p:nvCxnSpPr>
          <p:spPr>
            <a:xfrm flipV="1">
              <a:off x="2999586" y="4168591"/>
              <a:ext cx="69834" cy="386106"/>
            </a:xfrm>
            <a:prstGeom prst="line">
              <a:avLst/>
            </a:prstGeom>
            <a:ln w="19050">
              <a:solidFill>
                <a:srgbClr val="F7730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7" name="1892 Rectángulo"/>
            <p:cNvSpPr/>
            <p:nvPr/>
          </p:nvSpPr>
          <p:spPr>
            <a:xfrm>
              <a:off x="446523" y="2280142"/>
              <a:ext cx="3386909" cy="3402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868" name="12 Arco"/>
            <p:cNvSpPr/>
            <p:nvPr/>
          </p:nvSpPr>
          <p:spPr>
            <a:xfrm rot="2400000">
              <a:off x="2932535" y="4022102"/>
              <a:ext cx="576000" cy="576000"/>
            </a:xfrm>
            <a:prstGeom prst="arc">
              <a:avLst>
                <a:gd name="adj1" fmla="val 15787420"/>
                <a:gd name="adj2" fmla="val 0"/>
              </a:avLst>
            </a:prstGeom>
            <a:ln w="28575">
              <a:solidFill>
                <a:srgbClr val="4A4A4A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869" name="880 Arco"/>
            <p:cNvSpPr/>
            <p:nvPr/>
          </p:nvSpPr>
          <p:spPr>
            <a:xfrm rot="2400000">
              <a:off x="3139688" y="4751353"/>
              <a:ext cx="576000" cy="576000"/>
            </a:xfrm>
            <a:prstGeom prst="arc">
              <a:avLst>
                <a:gd name="adj1" fmla="val 15713818"/>
                <a:gd name="adj2" fmla="val 1040129"/>
              </a:avLst>
            </a:prstGeom>
            <a:ln w="28575">
              <a:solidFill>
                <a:srgbClr val="4A4A4A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CO" sz="2000">
                <a:latin typeface="Calibri Light" panose="020F0302020204030204" pitchFamily="34" charset="0"/>
              </a:endParaRPr>
            </a:p>
          </p:txBody>
        </p:sp>
        <p:sp>
          <p:nvSpPr>
            <p:cNvPr id="870" name="918 Rectángulo"/>
            <p:cNvSpPr/>
            <p:nvPr/>
          </p:nvSpPr>
          <p:spPr>
            <a:xfrm rot="16200000">
              <a:off x="-157850" y="3735175"/>
              <a:ext cx="1615713" cy="30105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Calibri Light" panose="020F0302020204030204" pitchFamily="34" charset="0"/>
                  <a:cs typeface="Arial" pitchFamily="34" charset="0"/>
                </a:rPr>
                <a:t>Size scale</a:t>
              </a:r>
            </a:p>
          </p:txBody>
        </p:sp>
        <p:cxnSp>
          <p:nvCxnSpPr>
            <p:cNvPr id="871" name="1902 Conector recto"/>
            <p:cNvCxnSpPr/>
            <p:nvPr/>
          </p:nvCxnSpPr>
          <p:spPr>
            <a:xfrm>
              <a:off x="453289" y="3131138"/>
              <a:ext cx="108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2" name="924 Conector recto"/>
            <p:cNvCxnSpPr/>
            <p:nvPr/>
          </p:nvCxnSpPr>
          <p:spPr>
            <a:xfrm>
              <a:off x="451763" y="3989994"/>
              <a:ext cx="108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3" name="925 Conector recto"/>
            <p:cNvCxnSpPr/>
            <p:nvPr/>
          </p:nvCxnSpPr>
          <p:spPr>
            <a:xfrm>
              <a:off x="451763" y="4837102"/>
              <a:ext cx="108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4" name="931 Conector recto"/>
            <p:cNvCxnSpPr/>
            <p:nvPr/>
          </p:nvCxnSpPr>
          <p:spPr>
            <a:xfrm>
              <a:off x="448086" y="2436063"/>
              <a:ext cx="72000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5" name="932 Conector recto"/>
            <p:cNvCxnSpPr/>
            <p:nvPr/>
          </p:nvCxnSpPr>
          <p:spPr>
            <a:xfrm>
              <a:off x="446523" y="2371198"/>
              <a:ext cx="72000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6" name="933 Conector recto"/>
            <p:cNvCxnSpPr/>
            <p:nvPr/>
          </p:nvCxnSpPr>
          <p:spPr>
            <a:xfrm>
              <a:off x="448516" y="2508071"/>
              <a:ext cx="72000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7" name="934 Conector recto"/>
            <p:cNvCxnSpPr/>
            <p:nvPr/>
          </p:nvCxnSpPr>
          <p:spPr>
            <a:xfrm>
              <a:off x="447030" y="2323578"/>
              <a:ext cx="72000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8" name="935 Conector recto"/>
            <p:cNvCxnSpPr/>
            <p:nvPr/>
          </p:nvCxnSpPr>
          <p:spPr>
            <a:xfrm>
              <a:off x="450467" y="3178150"/>
              <a:ext cx="72000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9" name="936 Conector recto"/>
            <p:cNvCxnSpPr/>
            <p:nvPr/>
          </p:nvCxnSpPr>
          <p:spPr>
            <a:xfrm>
              <a:off x="448904" y="2587885"/>
              <a:ext cx="72000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0" name="937 Conector recto"/>
            <p:cNvCxnSpPr/>
            <p:nvPr/>
          </p:nvCxnSpPr>
          <p:spPr>
            <a:xfrm>
              <a:off x="450897" y="2703329"/>
              <a:ext cx="72000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1" name="938 Conector recto"/>
            <p:cNvCxnSpPr/>
            <p:nvPr/>
          </p:nvCxnSpPr>
          <p:spPr>
            <a:xfrm>
              <a:off x="449411" y="2865730"/>
              <a:ext cx="72000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2" name="939 Conector recto"/>
            <p:cNvCxnSpPr/>
            <p:nvPr/>
          </p:nvCxnSpPr>
          <p:spPr>
            <a:xfrm>
              <a:off x="452848" y="3292438"/>
              <a:ext cx="72000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3" name="940 Conector recto"/>
            <p:cNvCxnSpPr/>
            <p:nvPr/>
          </p:nvCxnSpPr>
          <p:spPr>
            <a:xfrm>
              <a:off x="451285" y="3227573"/>
              <a:ext cx="72000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4" name="941 Conector recto"/>
            <p:cNvCxnSpPr/>
            <p:nvPr/>
          </p:nvCxnSpPr>
          <p:spPr>
            <a:xfrm>
              <a:off x="453278" y="3354922"/>
              <a:ext cx="72000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5" name="942 Conector recto"/>
            <p:cNvCxnSpPr/>
            <p:nvPr/>
          </p:nvCxnSpPr>
          <p:spPr>
            <a:xfrm>
              <a:off x="451792" y="3441794"/>
              <a:ext cx="72000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6" name="947 Conector recto"/>
            <p:cNvCxnSpPr/>
            <p:nvPr/>
          </p:nvCxnSpPr>
          <p:spPr>
            <a:xfrm>
              <a:off x="451285" y="4034525"/>
              <a:ext cx="72000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7" name="948 Conector recto"/>
            <p:cNvCxnSpPr/>
            <p:nvPr/>
          </p:nvCxnSpPr>
          <p:spPr>
            <a:xfrm>
              <a:off x="453666" y="3556082"/>
              <a:ext cx="72000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8" name="949 Conector recto"/>
            <p:cNvCxnSpPr/>
            <p:nvPr/>
          </p:nvCxnSpPr>
          <p:spPr>
            <a:xfrm>
              <a:off x="452103" y="3720302"/>
              <a:ext cx="72000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9" name="950 Conector recto"/>
            <p:cNvCxnSpPr/>
            <p:nvPr/>
          </p:nvCxnSpPr>
          <p:spPr>
            <a:xfrm>
              <a:off x="449095" y="4087485"/>
              <a:ext cx="72000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0" name="951 Conector recto"/>
            <p:cNvCxnSpPr/>
            <p:nvPr/>
          </p:nvCxnSpPr>
          <p:spPr>
            <a:xfrm>
              <a:off x="451285" y="4301128"/>
              <a:ext cx="72000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1" name="952 Conector recto"/>
            <p:cNvCxnSpPr/>
            <p:nvPr/>
          </p:nvCxnSpPr>
          <p:spPr>
            <a:xfrm>
              <a:off x="451285" y="4149391"/>
              <a:ext cx="72000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2" name="953 Conector recto"/>
            <p:cNvCxnSpPr/>
            <p:nvPr/>
          </p:nvCxnSpPr>
          <p:spPr>
            <a:xfrm>
              <a:off x="452103" y="4415994"/>
              <a:ext cx="72000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3" name="954 Conector recto"/>
            <p:cNvCxnSpPr/>
            <p:nvPr/>
          </p:nvCxnSpPr>
          <p:spPr>
            <a:xfrm>
              <a:off x="454096" y="4214256"/>
              <a:ext cx="72000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4" name="955 Conector recto"/>
            <p:cNvCxnSpPr/>
            <p:nvPr/>
          </p:nvCxnSpPr>
          <p:spPr>
            <a:xfrm>
              <a:off x="450475" y="4881954"/>
              <a:ext cx="72000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5" name="956 Conector recto"/>
            <p:cNvCxnSpPr/>
            <p:nvPr/>
          </p:nvCxnSpPr>
          <p:spPr>
            <a:xfrm>
              <a:off x="451293" y="4567153"/>
              <a:ext cx="72000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6" name="957 Conector recto"/>
            <p:cNvCxnSpPr/>
            <p:nvPr/>
          </p:nvCxnSpPr>
          <p:spPr>
            <a:xfrm>
              <a:off x="450532" y="4944438"/>
              <a:ext cx="72000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7" name="958 Conector recto"/>
            <p:cNvCxnSpPr/>
            <p:nvPr/>
          </p:nvCxnSpPr>
          <p:spPr>
            <a:xfrm>
              <a:off x="448904" y="5071787"/>
              <a:ext cx="72000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8" name="959 Conector recto"/>
            <p:cNvCxnSpPr/>
            <p:nvPr/>
          </p:nvCxnSpPr>
          <p:spPr>
            <a:xfrm>
              <a:off x="449722" y="4997398"/>
              <a:ext cx="72000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9" name="960 Conector recto"/>
            <p:cNvCxnSpPr/>
            <p:nvPr/>
          </p:nvCxnSpPr>
          <p:spPr>
            <a:xfrm>
              <a:off x="448151" y="5424684"/>
              <a:ext cx="72000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0" name="961 Conector recto"/>
            <p:cNvCxnSpPr/>
            <p:nvPr/>
          </p:nvCxnSpPr>
          <p:spPr>
            <a:xfrm>
              <a:off x="446523" y="5268185"/>
              <a:ext cx="72000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1" name="962 Conector recto"/>
            <p:cNvCxnSpPr/>
            <p:nvPr/>
          </p:nvCxnSpPr>
          <p:spPr>
            <a:xfrm>
              <a:off x="447341" y="5159322"/>
              <a:ext cx="72000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02" name="886 Grupo"/>
            <p:cNvGrpSpPr>
              <a:grpSpLocks noChangeAspect="1"/>
            </p:cNvGrpSpPr>
            <p:nvPr/>
          </p:nvGrpSpPr>
          <p:grpSpPr>
            <a:xfrm>
              <a:off x="720310" y="4780426"/>
              <a:ext cx="208637" cy="465241"/>
              <a:chOff x="3843366" y="3391864"/>
              <a:chExt cx="386489" cy="612855"/>
            </a:xfrm>
          </p:grpSpPr>
          <p:cxnSp>
            <p:nvCxnSpPr>
              <p:cNvPr id="903" name="1998 Conector recto"/>
              <p:cNvCxnSpPr/>
              <p:nvPr/>
            </p:nvCxnSpPr>
            <p:spPr>
              <a:xfrm flipV="1">
                <a:off x="3843366" y="3391864"/>
                <a:ext cx="193835" cy="612855"/>
              </a:xfrm>
              <a:prstGeom prst="line">
                <a:avLst/>
              </a:prstGeom>
              <a:ln w="9525">
                <a:solidFill>
                  <a:srgbClr val="F773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4" name="1999 Conector recto"/>
              <p:cNvCxnSpPr/>
              <p:nvPr/>
            </p:nvCxnSpPr>
            <p:spPr>
              <a:xfrm flipV="1">
                <a:off x="3898965" y="3391864"/>
                <a:ext cx="138236" cy="612855"/>
              </a:xfrm>
              <a:prstGeom prst="line">
                <a:avLst/>
              </a:prstGeom>
              <a:ln w="9525">
                <a:solidFill>
                  <a:srgbClr val="F773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5" name="2000 Conector recto"/>
              <p:cNvCxnSpPr/>
              <p:nvPr/>
            </p:nvCxnSpPr>
            <p:spPr>
              <a:xfrm flipV="1">
                <a:off x="3951815" y="3391864"/>
                <a:ext cx="85386" cy="612855"/>
              </a:xfrm>
              <a:prstGeom prst="line">
                <a:avLst/>
              </a:prstGeom>
              <a:ln w="9525">
                <a:solidFill>
                  <a:srgbClr val="F773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6" name="2001 Conector recto"/>
              <p:cNvCxnSpPr/>
              <p:nvPr/>
            </p:nvCxnSpPr>
            <p:spPr>
              <a:xfrm flipV="1">
                <a:off x="4008811" y="3391864"/>
                <a:ext cx="28390" cy="612855"/>
              </a:xfrm>
              <a:prstGeom prst="line">
                <a:avLst/>
              </a:prstGeom>
              <a:ln w="9525">
                <a:solidFill>
                  <a:srgbClr val="F773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7" name="2002 Conector recto"/>
              <p:cNvCxnSpPr/>
              <p:nvPr/>
            </p:nvCxnSpPr>
            <p:spPr>
              <a:xfrm flipH="1" flipV="1">
                <a:off x="4037201" y="3391864"/>
                <a:ext cx="27209" cy="612855"/>
              </a:xfrm>
              <a:prstGeom prst="line">
                <a:avLst/>
              </a:prstGeom>
              <a:ln w="9525">
                <a:solidFill>
                  <a:srgbClr val="F773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8" name="2003 Conector recto"/>
              <p:cNvCxnSpPr/>
              <p:nvPr/>
            </p:nvCxnSpPr>
            <p:spPr>
              <a:xfrm flipH="1" flipV="1">
                <a:off x="4037201" y="3391864"/>
                <a:ext cx="83681" cy="612855"/>
              </a:xfrm>
              <a:prstGeom prst="line">
                <a:avLst/>
              </a:prstGeom>
              <a:ln w="9525">
                <a:solidFill>
                  <a:srgbClr val="F773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9" name="2004 Conector recto"/>
              <p:cNvCxnSpPr/>
              <p:nvPr/>
            </p:nvCxnSpPr>
            <p:spPr>
              <a:xfrm flipH="1" flipV="1">
                <a:off x="4037201" y="3391864"/>
                <a:ext cx="137055" cy="612855"/>
              </a:xfrm>
              <a:prstGeom prst="line">
                <a:avLst/>
              </a:prstGeom>
              <a:ln w="9525">
                <a:solidFill>
                  <a:srgbClr val="F773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0" name="2005 Conector recto"/>
              <p:cNvCxnSpPr/>
              <p:nvPr/>
            </p:nvCxnSpPr>
            <p:spPr>
              <a:xfrm flipH="1" flipV="1">
                <a:off x="4037201" y="3391864"/>
                <a:ext cx="192654" cy="612855"/>
              </a:xfrm>
              <a:prstGeom prst="line">
                <a:avLst/>
              </a:prstGeom>
              <a:ln w="9525">
                <a:solidFill>
                  <a:srgbClr val="F773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11" name="2006 Grupo"/>
            <p:cNvGrpSpPr>
              <a:grpSpLocks noChangeAspect="1"/>
            </p:cNvGrpSpPr>
            <p:nvPr/>
          </p:nvGrpSpPr>
          <p:grpSpPr>
            <a:xfrm>
              <a:off x="946411" y="4780427"/>
              <a:ext cx="208637" cy="465241"/>
              <a:chOff x="3843366" y="3391864"/>
              <a:chExt cx="386489" cy="612855"/>
            </a:xfrm>
          </p:grpSpPr>
          <p:cxnSp>
            <p:nvCxnSpPr>
              <p:cNvPr id="912" name="2007 Conector recto"/>
              <p:cNvCxnSpPr/>
              <p:nvPr/>
            </p:nvCxnSpPr>
            <p:spPr>
              <a:xfrm flipV="1">
                <a:off x="3843366" y="3391864"/>
                <a:ext cx="193835" cy="612855"/>
              </a:xfrm>
              <a:prstGeom prst="line">
                <a:avLst/>
              </a:prstGeom>
              <a:ln w="9525">
                <a:solidFill>
                  <a:srgbClr val="F773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3" name="2008 Conector recto"/>
              <p:cNvCxnSpPr/>
              <p:nvPr/>
            </p:nvCxnSpPr>
            <p:spPr>
              <a:xfrm flipV="1">
                <a:off x="3898965" y="3391864"/>
                <a:ext cx="138236" cy="612855"/>
              </a:xfrm>
              <a:prstGeom prst="line">
                <a:avLst/>
              </a:prstGeom>
              <a:ln w="9525">
                <a:solidFill>
                  <a:srgbClr val="F773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4" name="2009 Conector recto"/>
              <p:cNvCxnSpPr/>
              <p:nvPr/>
            </p:nvCxnSpPr>
            <p:spPr>
              <a:xfrm flipV="1">
                <a:off x="3951815" y="3391864"/>
                <a:ext cx="85386" cy="612855"/>
              </a:xfrm>
              <a:prstGeom prst="line">
                <a:avLst/>
              </a:prstGeom>
              <a:ln w="9525">
                <a:solidFill>
                  <a:srgbClr val="F773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5" name="2010 Conector recto"/>
              <p:cNvCxnSpPr/>
              <p:nvPr/>
            </p:nvCxnSpPr>
            <p:spPr>
              <a:xfrm flipV="1">
                <a:off x="4008811" y="3391864"/>
                <a:ext cx="28390" cy="612855"/>
              </a:xfrm>
              <a:prstGeom prst="line">
                <a:avLst/>
              </a:prstGeom>
              <a:ln w="9525">
                <a:solidFill>
                  <a:srgbClr val="F773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6" name="2011 Conector recto"/>
              <p:cNvCxnSpPr/>
              <p:nvPr/>
            </p:nvCxnSpPr>
            <p:spPr>
              <a:xfrm flipH="1" flipV="1">
                <a:off x="4037201" y="3391864"/>
                <a:ext cx="27209" cy="612855"/>
              </a:xfrm>
              <a:prstGeom prst="line">
                <a:avLst/>
              </a:prstGeom>
              <a:ln w="9525">
                <a:solidFill>
                  <a:srgbClr val="F773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7" name="2012 Conector recto"/>
              <p:cNvCxnSpPr/>
              <p:nvPr/>
            </p:nvCxnSpPr>
            <p:spPr>
              <a:xfrm flipH="1" flipV="1">
                <a:off x="4037201" y="3391864"/>
                <a:ext cx="83681" cy="612855"/>
              </a:xfrm>
              <a:prstGeom prst="line">
                <a:avLst/>
              </a:prstGeom>
              <a:ln w="9525">
                <a:solidFill>
                  <a:srgbClr val="F773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8" name="2013 Conector recto"/>
              <p:cNvCxnSpPr/>
              <p:nvPr/>
            </p:nvCxnSpPr>
            <p:spPr>
              <a:xfrm flipH="1" flipV="1">
                <a:off x="4037201" y="3391864"/>
                <a:ext cx="137055" cy="612855"/>
              </a:xfrm>
              <a:prstGeom prst="line">
                <a:avLst/>
              </a:prstGeom>
              <a:ln w="9525">
                <a:solidFill>
                  <a:srgbClr val="F773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9" name="2014 Conector recto"/>
              <p:cNvCxnSpPr/>
              <p:nvPr/>
            </p:nvCxnSpPr>
            <p:spPr>
              <a:xfrm flipH="1" flipV="1">
                <a:off x="4037201" y="3391864"/>
                <a:ext cx="192654" cy="612855"/>
              </a:xfrm>
              <a:prstGeom prst="line">
                <a:avLst/>
              </a:prstGeom>
              <a:ln w="9525">
                <a:solidFill>
                  <a:srgbClr val="F773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20" name="2015 Grupo"/>
            <p:cNvGrpSpPr>
              <a:grpSpLocks noChangeAspect="1"/>
            </p:cNvGrpSpPr>
            <p:nvPr/>
          </p:nvGrpSpPr>
          <p:grpSpPr>
            <a:xfrm>
              <a:off x="1176207" y="4780558"/>
              <a:ext cx="208637" cy="465241"/>
              <a:chOff x="3843366" y="3391864"/>
              <a:chExt cx="386489" cy="612855"/>
            </a:xfrm>
          </p:grpSpPr>
          <p:cxnSp>
            <p:nvCxnSpPr>
              <p:cNvPr id="921" name="2016 Conector recto"/>
              <p:cNvCxnSpPr/>
              <p:nvPr/>
            </p:nvCxnSpPr>
            <p:spPr>
              <a:xfrm flipV="1">
                <a:off x="3843366" y="3391864"/>
                <a:ext cx="193835" cy="612855"/>
              </a:xfrm>
              <a:prstGeom prst="line">
                <a:avLst/>
              </a:prstGeom>
              <a:ln w="9525">
                <a:solidFill>
                  <a:srgbClr val="F773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2" name="2017 Conector recto"/>
              <p:cNvCxnSpPr/>
              <p:nvPr/>
            </p:nvCxnSpPr>
            <p:spPr>
              <a:xfrm flipV="1">
                <a:off x="3898965" y="3391864"/>
                <a:ext cx="138236" cy="612855"/>
              </a:xfrm>
              <a:prstGeom prst="line">
                <a:avLst/>
              </a:prstGeom>
              <a:ln w="9525">
                <a:solidFill>
                  <a:srgbClr val="F773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3" name="2018 Conector recto"/>
              <p:cNvCxnSpPr/>
              <p:nvPr/>
            </p:nvCxnSpPr>
            <p:spPr>
              <a:xfrm flipV="1">
                <a:off x="3951815" y="3391864"/>
                <a:ext cx="85386" cy="612855"/>
              </a:xfrm>
              <a:prstGeom prst="line">
                <a:avLst/>
              </a:prstGeom>
              <a:ln w="9525">
                <a:solidFill>
                  <a:srgbClr val="F773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4" name="2019 Conector recto"/>
              <p:cNvCxnSpPr/>
              <p:nvPr/>
            </p:nvCxnSpPr>
            <p:spPr>
              <a:xfrm flipV="1">
                <a:off x="4008811" y="3391864"/>
                <a:ext cx="28390" cy="612855"/>
              </a:xfrm>
              <a:prstGeom prst="line">
                <a:avLst/>
              </a:prstGeom>
              <a:ln w="9525">
                <a:solidFill>
                  <a:srgbClr val="F773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5" name="2020 Conector recto"/>
              <p:cNvCxnSpPr/>
              <p:nvPr/>
            </p:nvCxnSpPr>
            <p:spPr>
              <a:xfrm flipH="1" flipV="1">
                <a:off x="4037201" y="3391864"/>
                <a:ext cx="27209" cy="612855"/>
              </a:xfrm>
              <a:prstGeom prst="line">
                <a:avLst/>
              </a:prstGeom>
              <a:ln w="9525">
                <a:solidFill>
                  <a:srgbClr val="F773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6" name="2021 Conector recto"/>
              <p:cNvCxnSpPr/>
              <p:nvPr/>
            </p:nvCxnSpPr>
            <p:spPr>
              <a:xfrm flipH="1" flipV="1">
                <a:off x="4037201" y="3391864"/>
                <a:ext cx="83681" cy="612855"/>
              </a:xfrm>
              <a:prstGeom prst="line">
                <a:avLst/>
              </a:prstGeom>
              <a:ln w="9525">
                <a:solidFill>
                  <a:srgbClr val="F773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7" name="2022 Conector recto"/>
              <p:cNvCxnSpPr/>
              <p:nvPr/>
            </p:nvCxnSpPr>
            <p:spPr>
              <a:xfrm flipH="1" flipV="1">
                <a:off x="4037201" y="3391864"/>
                <a:ext cx="137055" cy="612855"/>
              </a:xfrm>
              <a:prstGeom prst="line">
                <a:avLst/>
              </a:prstGeom>
              <a:ln w="9525">
                <a:solidFill>
                  <a:srgbClr val="F773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8" name="2023 Conector recto"/>
              <p:cNvCxnSpPr/>
              <p:nvPr/>
            </p:nvCxnSpPr>
            <p:spPr>
              <a:xfrm flipH="1" flipV="1">
                <a:off x="4037201" y="3391864"/>
                <a:ext cx="192654" cy="612855"/>
              </a:xfrm>
              <a:prstGeom prst="line">
                <a:avLst/>
              </a:prstGeom>
              <a:ln w="9525">
                <a:solidFill>
                  <a:srgbClr val="F773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29" name="2024 Grupo"/>
            <p:cNvGrpSpPr>
              <a:grpSpLocks noChangeAspect="1"/>
            </p:cNvGrpSpPr>
            <p:nvPr/>
          </p:nvGrpSpPr>
          <p:grpSpPr>
            <a:xfrm>
              <a:off x="1408722" y="4779529"/>
              <a:ext cx="208637" cy="465241"/>
              <a:chOff x="3843366" y="3391864"/>
              <a:chExt cx="386489" cy="612855"/>
            </a:xfrm>
          </p:grpSpPr>
          <p:cxnSp>
            <p:nvCxnSpPr>
              <p:cNvPr id="930" name="2025 Conector recto"/>
              <p:cNvCxnSpPr/>
              <p:nvPr/>
            </p:nvCxnSpPr>
            <p:spPr>
              <a:xfrm flipV="1">
                <a:off x="3843366" y="3391864"/>
                <a:ext cx="193835" cy="612855"/>
              </a:xfrm>
              <a:prstGeom prst="line">
                <a:avLst/>
              </a:prstGeom>
              <a:ln w="9525">
                <a:solidFill>
                  <a:srgbClr val="F773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1" name="2026 Conector recto"/>
              <p:cNvCxnSpPr/>
              <p:nvPr/>
            </p:nvCxnSpPr>
            <p:spPr>
              <a:xfrm flipV="1">
                <a:off x="3898965" y="3391864"/>
                <a:ext cx="138236" cy="612855"/>
              </a:xfrm>
              <a:prstGeom prst="line">
                <a:avLst/>
              </a:prstGeom>
              <a:ln w="9525">
                <a:solidFill>
                  <a:srgbClr val="F773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2" name="2027 Conector recto"/>
              <p:cNvCxnSpPr/>
              <p:nvPr/>
            </p:nvCxnSpPr>
            <p:spPr>
              <a:xfrm flipV="1">
                <a:off x="3951815" y="3391864"/>
                <a:ext cx="85386" cy="612855"/>
              </a:xfrm>
              <a:prstGeom prst="line">
                <a:avLst/>
              </a:prstGeom>
              <a:ln w="9525">
                <a:solidFill>
                  <a:srgbClr val="F773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3" name="2028 Conector recto"/>
              <p:cNvCxnSpPr/>
              <p:nvPr/>
            </p:nvCxnSpPr>
            <p:spPr>
              <a:xfrm flipV="1">
                <a:off x="4008811" y="3391864"/>
                <a:ext cx="28390" cy="612855"/>
              </a:xfrm>
              <a:prstGeom prst="line">
                <a:avLst/>
              </a:prstGeom>
              <a:ln w="9525">
                <a:solidFill>
                  <a:srgbClr val="F773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4" name="2029 Conector recto"/>
              <p:cNvCxnSpPr/>
              <p:nvPr/>
            </p:nvCxnSpPr>
            <p:spPr>
              <a:xfrm flipH="1" flipV="1">
                <a:off x="4037201" y="3391864"/>
                <a:ext cx="27209" cy="612855"/>
              </a:xfrm>
              <a:prstGeom prst="line">
                <a:avLst/>
              </a:prstGeom>
              <a:ln w="9525">
                <a:solidFill>
                  <a:srgbClr val="F773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5" name="2030 Conector recto"/>
              <p:cNvCxnSpPr/>
              <p:nvPr/>
            </p:nvCxnSpPr>
            <p:spPr>
              <a:xfrm flipH="1" flipV="1">
                <a:off x="4037201" y="3391864"/>
                <a:ext cx="83681" cy="612855"/>
              </a:xfrm>
              <a:prstGeom prst="line">
                <a:avLst/>
              </a:prstGeom>
              <a:ln w="9525">
                <a:solidFill>
                  <a:srgbClr val="F773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6" name="2031 Conector recto"/>
              <p:cNvCxnSpPr/>
              <p:nvPr/>
            </p:nvCxnSpPr>
            <p:spPr>
              <a:xfrm flipH="1" flipV="1">
                <a:off x="4037201" y="3391864"/>
                <a:ext cx="137055" cy="612855"/>
              </a:xfrm>
              <a:prstGeom prst="line">
                <a:avLst/>
              </a:prstGeom>
              <a:ln w="9525">
                <a:solidFill>
                  <a:srgbClr val="F773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7" name="2032 Conector recto"/>
              <p:cNvCxnSpPr/>
              <p:nvPr/>
            </p:nvCxnSpPr>
            <p:spPr>
              <a:xfrm flipH="1" flipV="1">
                <a:off x="4037201" y="3391864"/>
                <a:ext cx="192654" cy="612855"/>
              </a:xfrm>
              <a:prstGeom prst="line">
                <a:avLst/>
              </a:prstGeom>
              <a:ln w="9525">
                <a:solidFill>
                  <a:srgbClr val="F773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38" name="2033 Grupo"/>
            <p:cNvGrpSpPr>
              <a:grpSpLocks noChangeAspect="1"/>
            </p:cNvGrpSpPr>
            <p:nvPr/>
          </p:nvGrpSpPr>
          <p:grpSpPr>
            <a:xfrm>
              <a:off x="1662306" y="4780819"/>
              <a:ext cx="208637" cy="465241"/>
              <a:chOff x="3843366" y="3391864"/>
              <a:chExt cx="386489" cy="612855"/>
            </a:xfrm>
          </p:grpSpPr>
          <p:cxnSp>
            <p:nvCxnSpPr>
              <p:cNvPr id="939" name="2034 Conector recto"/>
              <p:cNvCxnSpPr/>
              <p:nvPr/>
            </p:nvCxnSpPr>
            <p:spPr>
              <a:xfrm flipV="1">
                <a:off x="3843366" y="3391864"/>
                <a:ext cx="193835" cy="612855"/>
              </a:xfrm>
              <a:prstGeom prst="line">
                <a:avLst/>
              </a:prstGeom>
              <a:ln w="9525">
                <a:solidFill>
                  <a:srgbClr val="F773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0" name="2035 Conector recto"/>
              <p:cNvCxnSpPr/>
              <p:nvPr/>
            </p:nvCxnSpPr>
            <p:spPr>
              <a:xfrm flipV="1">
                <a:off x="3898965" y="3391864"/>
                <a:ext cx="138236" cy="612855"/>
              </a:xfrm>
              <a:prstGeom prst="line">
                <a:avLst/>
              </a:prstGeom>
              <a:ln w="9525">
                <a:solidFill>
                  <a:srgbClr val="F773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1" name="2036 Conector recto"/>
              <p:cNvCxnSpPr/>
              <p:nvPr/>
            </p:nvCxnSpPr>
            <p:spPr>
              <a:xfrm flipV="1">
                <a:off x="3951815" y="3391864"/>
                <a:ext cx="85386" cy="612855"/>
              </a:xfrm>
              <a:prstGeom prst="line">
                <a:avLst/>
              </a:prstGeom>
              <a:ln w="9525">
                <a:solidFill>
                  <a:srgbClr val="F773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2" name="2037 Conector recto"/>
              <p:cNvCxnSpPr/>
              <p:nvPr/>
            </p:nvCxnSpPr>
            <p:spPr>
              <a:xfrm flipV="1">
                <a:off x="4008811" y="3391864"/>
                <a:ext cx="28390" cy="612855"/>
              </a:xfrm>
              <a:prstGeom prst="line">
                <a:avLst/>
              </a:prstGeom>
              <a:ln w="9525">
                <a:solidFill>
                  <a:srgbClr val="F773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3" name="2038 Conector recto"/>
              <p:cNvCxnSpPr/>
              <p:nvPr/>
            </p:nvCxnSpPr>
            <p:spPr>
              <a:xfrm flipH="1" flipV="1">
                <a:off x="4037201" y="3391864"/>
                <a:ext cx="27209" cy="612855"/>
              </a:xfrm>
              <a:prstGeom prst="line">
                <a:avLst/>
              </a:prstGeom>
              <a:ln w="9525">
                <a:solidFill>
                  <a:srgbClr val="F773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4" name="2039 Conector recto"/>
              <p:cNvCxnSpPr/>
              <p:nvPr/>
            </p:nvCxnSpPr>
            <p:spPr>
              <a:xfrm flipH="1" flipV="1">
                <a:off x="4037201" y="3391864"/>
                <a:ext cx="83681" cy="612855"/>
              </a:xfrm>
              <a:prstGeom prst="line">
                <a:avLst/>
              </a:prstGeom>
              <a:ln w="9525">
                <a:solidFill>
                  <a:srgbClr val="F773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5" name="2040 Conector recto"/>
              <p:cNvCxnSpPr/>
              <p:nvPr/>
            </p:nvCxnSpPr>
            <p:spPr>
              <a:xfrm flipH="1" flipV="1">
                <a:off x="4037201" y="3391864"/>
                <a:ext cx="137055" cy="612855"/>
              </a:xfrm>
              <a:prstGeom prst="line">
                <a:avLst/>
              </a:prstGeom>
              <a:ln w="9525">
                <a:solidFill>
                  <a:srgbClr val="F773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6" name="2041 Conector recto"/>
              <p:cNvCxnSpPr/>
              <p:nvPr/>
            </p:nvCxnSpPr>
            <p:spPr>
              <a:xfrm flipH="1" flipV="1">
                <a:off x="4037201" y="3391864"/>
                <a:ext cx="192654" cy="612855"/>
              </a:xfrm>
              <a:prstGeom prst="line">
                <a:avLst/>
              </a:prstGeom>
              <a:ln w="9525">
                <a:solidFill>
                  <a:srgbClr val="F773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47" name="2042 Grupo"/>
            <p:cNvGrpSpPr>
              <a:grpSpLocks noChangeAspect="1"/>
            </p:cNvGrpSpPr>
            <p:nvPr/>
          </p:nvGrpSpPr>
          <p:grpSpPr>
            <a:xfrm>
              <a:off x="1888407" y="4780820"/>
              <a:ext cx="208637" cy="465241"/>
              <a:chOff x="3843366" y="3391864"/>
              <a:chExt cx="386489" cy="612855"/>
            </a:xfrm>
          </p:grpSpPr>
          <p:cxnSp>
            <p:nvCxnSpPr>
              <p:cNvPr id="948" name="2043 Conector recto"/>
              <p:cNvCxnSpPr/>
              <p:nvPr/>
            </p:nvCxnSpPr>
            <p:spPr>
              <a:xfrm flipV="1">
                <a:off x="3843366" y="3391864"/>
                <a:ext cx="193835" cy="612855"/>
              </a:xfrm>
              <a:prstGeom prst="line">
                <a:avLst/>
              </a:prstGeom>
              <a:ln w="9525">
                <a:solidFill>
                  <a:srgbClr val="F773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9" name="2044 Conector recto"/>
              <p:cNvCxnSpPr/>
              <p:nvPr/>
            </p:nvCxnSpPr>
            <p:spPr>
              <a:xfrm flipV="1">
                <a:off x="3898965" y="3391864"/>
                <a:ext cx="138236" cy="612855"/>
              </a:xfrm>
              <a:prstGeom prst="line">
                <a:avLst/>
              </a:prstGeom>
              <a:ln w="9525">
                <a:solidFill>
                  <a:srgbClr val="F773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0" name="2045 Conector recto"/>
              <p:cNvCxnSpPr/>
              <p:nvPr/>
            </p:nvCxnSpPr>
            <p:spPr>
              <a:xfrm flipV="1">
                <a:off x="3951815" y="3391864"/>
                <a:ext cx="85386" cy="612855"/>
              </a:xfrm>
              <a:prstGeom prst="line">
                <a:avLst/>
              </a:prstGeom>
              <a:ln w="9525">
                <a:solidFill>
                  <a:srgbClr val="F773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1" name="2046 Conector recto"/>
              <p:cNvCxnSpPr/>
              <p:nvPr/>
            </p:nvCxnSpPr>
            <p:spPr>
              <a:xfrm flipV="1">
                <a:off x="4008811" y="3391864"/>
                <a:ext cx="28390" cy="612855"/>
              </a:xfrm>
              <a:prstGeom prst="line">
                <a:avLst/>
              </a:prstGeom>
              <a:ln w="9525">
                <a:solidFill>
                  <a:srgbClr val="F773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2" name="2047 Conector recto"/>
              <p:cNvCxnSpPr/>
              <p:nvPr/>
            </p:nvCxnSpPr>
            <p:spPr>
              <a:xfrm flipH="1" flipV="1">
                <a:off x="4037201" y="3391864"/>
                <a:ext cx="27209" cy="612855"/>
              </a:xfrm>
              <a:prstGeom prst="line">
                <a:avLst/>
              </a:prstGeom>
              <a:ln w="9525">
                <a:solidFill>
                  <a:srgbClr val="F773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3" name="2048 Conector recto"/>
              <p:cNvCxnSpPr/>
              <p:nvPr/>
            </p:nvCxnSpPr>
            <p:spPr>
              <a:xfrm flipH="1" flipV="1">
                <a:off x="4037201" y="3391864"/>
                <a:ext cx="83681" cy="612855"/>
              </a:xfrm>
              <a:prstGeom prst="line">
                <a:avLst/>
              </a:prstGeom>
              <a:ln w="9525">
                <a:solidFill>
                  <a:srgbClr val="F773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4" name="2049 Conector recto"/>
              <p:cNvCxnSpPr/>
              <p:nvPr/>
            </p:nvCxnSpPr>
            <p:spPr>
              <a:xfrm flipH="1" flipV="1">
                <a:off x="4037201" y="3391864"/>
                <a:ext cx="137055" cy="612855"/>
              </a:xfrm>
              <a:prstGeom prst="line">
                <a:avLst/>
              </a:prstGeom>
              <a:ln w="9525">
                <a:solidFill>
                  <a:srgbClr val="F773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5" name="2050 Conector recto"/>
              <p:cNvCxnSpPr/>
              <p:nvPr/>
            </p:nvCxnSpPr>
            <p:spPr>
              <a:xfrm flipH="1" flipV="1">
                <a:off x="4037201" y="3391864"/>
                <a:ext cx="192654" cy="612855"/>
              </a:xfrm>
              <a:prstGeom prst="line">
                <a:avLst/>
              </a:prstGeom>
              <a:ln w="9525">
                <a:solidFill>
                  <a:srgbClr val="F773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56" name="2051 Grupo"/>
            <p:cNvGrpSpPr>
              <a:grpSpLocks noChangeAspect="1"/>
            </p:cNvGrpSpPr>
            <p:nvPr/>
          </p:nvGrpSpPr>
          <p:grpSpPr>
            <a:xfrm>
              <a:off x="2118203" y="4780951"/>
              <a:ext cx="208637" cy="465241"/>
              <a:chOff x="3843366" y="3391864"/>
              <a:chExt cx="386489" cy="612855"/>
            </a:xfrm>
          </p:grpSpPr>
          <p:cxnSp>
            <p:nvCxnSpPr>
              <p:cNvPr id="957" name="2052 Conector recto"/>
              <p:cNvCxnSpPr/>
              <p:nvPr/>
            </p:nvCxnSpPr>
            <p:spPr>
              <a:xfrm flipV="1">
                <a:off x="3843366" y="3391864"/>
                <a:ext cx="193835" cy="612855"/>
              </a:xfrm>
              <a:prstGeom prst="line">
                <a:avLst/>
              </a:prstGeom>
              <a:ln w="9525">
                <a:solidFill>
                  <a:srgbClr val="F773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8" name="2053 Conector recto"/>
              <p:cNvCxnSpPr/>
              <p:nvPr/>
            </p:nvCxnSpPr>
            <p:spPr>
              <a:xfrm flipV="1">
                <a:off x="3898965" y="3391864"/>
                <a:ext cx="138236" cy="612855"/>
              </a:xfrm>
              <a:prstGeom prst="line">
                <a:avLst/>
              </a:prstGeom>
              <a:ln w="9525">
                <a:solidFill>
                  <a:srgbClr val="F773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9" name="2054 Conector recto"/>
              <p:cNvCxnSpPr/>
              <p:nvPr/>
            </p:nvCxnSpPr>
            <p:spPr>
              <a:xfrm flipV="1">
                <a:off x="3951815" y="3391864"/>
                <a:ext cx="85386" cy="612855"/>
              </a:xfrm>
              <a:prstGeom prst="line">
                <a:avLst/>
              </a:prstGeom>
              <a:ln w="9525">
                <a:solidFill>
                  <a:srgbClr val="F773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0" name="2055 Conector recto"/>
              <p:cNvCxnSpPr/>
              <p:nvPr/>
            </p:nvCxnSpPr>
            <p:spPr>
              <a:xfrm flipV="1">
                <a:off x="4008811" y="3391864"/>
                <a:ext cx="28390" cy="612855"/>
              </a:xfrm>
              <a:prstGeom prst="line">
                <a:avLst/>
              </a:prstGeom>
              <a:ln w="9525">
                <a:solidFill>
                  <a:srgbClr val="F773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1" name="2056 Conector recto"/>
              <p:cNvCxnSpPr/>
              <p:nvPr/>
            </p:nvCxnSpPr>
            <p:spPr>
              <a:xfrm flipH="1" flipV="1">
                <a:off x="4037201" y="3391864"/>
                <a:ext cx="27209" cy="612855"/>
              </a:xfrm>
              <a:prstGeom prst="line">
                <a:avLst/>
              </a:prstGeom>
              <a:ln w="9525">
                <a:solidFill>
                  <a:srgbClr val="F773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2" name="2057 Conector recto"/>
              <p:cNvCxnSpPr/>
              <p:nvPr/>
            </p:nvCxnSpPr>
            <p:spPr>
              <a:xfrm flipH="1" flipV="1">
                <a:off x="4037201" y="3391864"/>
                <a:ext cx="83681" cy="612855"/>
              </a:xfrm>
              <a:prstGeom prst="line">
                <a:avLst/>
              </a:prstGeom>
              <a:ln w="9525">
                <a:solidFill>
                  <a:srgbClr val="F773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3" name="2058 Conector recto"/>
              <p:cNvCxnSpPr/>
              <p:nvPr/>
            </p:nvCxnSpPr>
            <p:spPr>
              <a:xfrm flipH="1" flipV="1">
                <a:off x="4037201" y="3391864"/>
                <a:ext cx="137055" cy="612855"/>
              </a:xfrm>
              <a:prstGeom prst="line">
                <a:avLst/>
              </a:prstGeom>
              <a:ln w="9525">
                <a:solidFill>
                  <a:srgbClr val="F773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4" name="2059 Conector recto"/>
              <p:cNvCxnSpPr/>
              <p:nvPr/>
            </p:nvCxnSpPr>
            <p:spPr>
              <a:xfrm flipH="1" flipV="1">
                <a:off x="4037201" y="3391864"/>
                <a:ext cx="192654" cy="612855"/>
              </a:xfrm>
              <a:prstGeom prst="line">
                <a:avLst/>
              </a:prstGeom>
              <a:ln w="9525">
                <a:solidFill>
                  <a:srgbClr val="F773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65" name="2060 Grupo"/>
            <p:cNvGrpSpPr>
              <a:grpSpLocks noChangeAspect="1"/>
            </p:cNvGrpSpPr>
            <p:nvPr/>
          </p:nvGrpSpPr>
          <p:grpSpPr>
            <a:xfrm>
              <a:off x="2350718" y="4779922"/>
              <a:ext cx="208637" cy="465241"/>
              <a:chOff x="3843366" y="3391864"/>
              <a:chExt cx="386489" cy="612855"/>
            </a:xfrm>
          </p:grpSpPr>
          <p:cxnSp>
            <p:nvCxnSpPr>
              <p:cNvPr id="966" name="2061 Conector recto"/>
              <p:cNvCxnSpPr/>
              <p:nvPr/>
            </p:nvCxnSpPr>
            <p:spPr>
              <a:xfrm flipV="1">
                <a:off x="3843366" y="3391864"/>
                <a:ext cx="193835" cy="612855"/>
              </a:xfrm>
              <a:prstGeom prst="line">
                <a:avLst/>
              </a:prstGeom>
              <a:ln w="9525">
                <a:solidFill>
                  <a:srgbClr val="F773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7" name="2062 Conector recto"/>
              <p:cNvCxnSpPr/>
              <p:nvPr/>
            </p:nvCxnSpPr>
            <p:spPr>
              <a:xfrm flipV="1">
                <a:off x="3898965" y="3391864"/>
                <a:ext cx="138236" cy="612855"/>
              </a:xfrm>
              <a:prstGeom prst="line">
                <a:avLst/>
              </a:prstGeom>
              <a:ln w="9525">
                <a:solidFill>
                  <a:srgbClr val="F773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8" name="2063 Conector recto"/>
              <p:cNvCxnSpPr/>
              <p:nvPr/>
            </p:nvCxnSpPr>
            <p:spPr>
              <a:xfrm flipV="1">
                <a:off x="3951815" y="3391864"/>
                <a:ext cx="85386" cy="612855"/>
              </a:xfrm>
              <a:prstGeom prst="line">
                <a:avLst/>
              </a:prstGeom>
              <a:ln w="9525">
                <a:solidFill>
                  <a:srgbClr val="F773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9" name="2064 Conector recto"/>
              <p:cNvCxnSpPr/>
              <p:nvPr/>
            </p:nvCxnSpPr>
            <p:spPr>
              <a:xfrm flipV="1">
                <a:off x="4008811" y="3391864"/>
                <a:ext cx="28390" cy="612855"/>
              </a:xfrm>
              <a:prstGeom prst="line">
                <a:avLst/>
              </a:prstGeom>
              <a:ln w="9525">
                <a:solidFill>
                  <a:srgbClr val="F773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0" name="2065 Conector recto"/>
              <p:cNvCxnSpPr/>
              <p:nvPr/>
            </p:nvCxnSpPr>
            <p:spPr>
              <a:xfrm flipH="1" flipV="1">
                <a:off x="4037201" y="3391864"/>
                <a:ext cx="27209" cy="612855"/>
              </a:xfrm>
              <a:prstGeom prst="line">
                <a:avLst/>
              </a:prstGeom>
              <a:ln w="9525">
                <a:solidFill>
                  <a:srgbClr val="F773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1" name="2066 Conector recto"/>
              <p:cNvCxnSpPr/>
              <p:nvPr/>
            </p:nvCxnSpPr>
            <p:spPr>
              <a:xfrm flipH="1" flipV="1">
                <a:off x="4037201" y="3391864"/>
                <a:ext cx="83681" cy="612855"/>
              </a:xfrm>
              <a:prstGeom prst="line">
                <a:avLst/>
              </a:prstGeom>
              <a:ln w="9525">
                <a:solidFill>
                  <a:srgbClr val="F773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2" name="2067 Conector recto"/>
              <p:cNvCxnSpPr/>
              <p:nvPr/>
            </p:nvCxnSpPr>
            <p:spPr>
              <a:xfrm flipH="1" flipV="1">
                <a:off x="4037201" y="3391864"/>
                <a:ext cx="137055" cy="612855"/>
              </a:xfrm>
              <a:prstGeom prst="line">
                <a:avLst/>
              </a:prstGeom>
              <a:ln w="9525">
                <a:solidFill>
                  <a:srgbClr val="F773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3" name="2068 Conector recto"/>
              <p:cNvCxnSpPr/>
              <p:nvPr/>
            </p:nvCxnSpPr>
            <p:spPr>
              <a:xfrm flipH="1" flipV="1">
                <a:off x="4037201" y="3391864"/>
                <a:ext cx="192654" cy="612855"/>
              </a:xfrm>
              <a:prstGeom prst="line">
                <a:avLst/>
              </a:prstGeom>
              <a:ln w="9525">
                <a:solidFill>
                  <a:srgbClr val="F773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74" name="2069 Grupo"/>
            <p:cNvGrpSpPr>
              <a:grpSpLocks noChangeAspect="1"/>
            </p:cNvGrpSpPr>
            <p:nvPr/>
          </p:nvGrpSpPr>
          <p:grpSpPr>
            <a:xfrm>
              <a:off x="2613018" y="4779397"/>
              <a:ext cx="208637" cy="465241"/>
              <a:chOff x="3843366" y="3391864"/>
              <a:chExt cx="386489" cy="612855"/>
            </a:xfrm>
          </p:grpSpPr>
          <p:cxnSp>
            <p:nvCxnSpPr>
              <p:cNvPr id="975" name="2070 Conector recto"/>
              <p:cNvCxnSpPr/>
              <p:nvPr/>
            </p:nvCxnSpPr>
            <p:spPr>
              <a:xfrm flipV="1">
                <a:off x="3843366" y="3391864"/>
                <a:ext cx="193835" cy="612855"/>
              </a:xfrm>
              <a:prstGeom prst="line">
                <a:avLst/>
              </a:prstGeom>
              <a:ln w="9525">
                <a:solidFill>
                  <a:srgbClr val="F773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6" name="2071 Conector recto"/>
              <p:cNvCxnSpPr/>
              <p:nvPr/>
            </p:nvCxnSpPr>
            <p:spPr>
              <a:xfrm flipV="1">
                <a:off x="3898965" y="3391864"/>
                <a:ext cx="138236" cy="612855"/>
              </a:xfrm>
              <a:prstGeom prst="line">
                <a:avLst/>
              </a:prstGeom>
              <a:ln w="9525">
                <a:solidFill>
                  <a:srgbClr val="F773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7" name="2072 Conector recto"/>
              <p:cNvCxnSpPr/>
              <p:nvPr/>
            </p:nvCxnSpPr>
            <p:spPr>
              <a:xfrm flipV="1">
                <a:off x="3951815" y="3391864"/>
                <a:ext cx="85386" cy="612855"/>
              </a:xfrm>
              <a:prstGeom prst="line">
                <a:avLst/>
              </a:prstGeom>
              <a:ln w="9525">
                <a:solidFill>
                  <a:srgbClr val="F773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8" name="2073 Conector recto"/>
              <p:cNvCxnSpPr/>
              <p:nvPr/>
            </p:nvCxnSpPr>
            <p:spPr>
              <a:xfrm flipV="1">
                <a:off x="4008811" y="3391864"/>
                <a:ext cx="28390" cy="612855"/>
              </a:xfrm>
              <a:prstGeom prst="line">
                <a:avLst/>
              </a:prstGeom>
              <a:ln w="9525">
                <a:solidFill>
                  <a:srgbClr val="F773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9" name="2074 Conector recto"/>
              <p:cNvCxnSpPr/>
              <p:nvPr/>
            </p:nvCxnSpPr>
            <p:spPr>
              <a:xfrm flipH="1" flipV="1">
                <a:off x="4037201" y="3391864"/>
                <a:ext cx="27209" cy="612855"/>
              </a:xfrm>
              <a:prstGeom prst="line">
                <a:avLst/>
              </a:prstGeom>
              <a:ln w="9525">
                <a:solidFill>
                  <a:srgbClr val="F773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0" name="2075 Conector recto"/>
              <p:cNvCxnSpPr/>
              <p:nvPr/>
            </p:nvCxnSpPr>
            <p:spPr>
              <a:xfrm flipH="1" flipV="1">
                <a:off x="4037201" y="3391864"/>
                <a:ext cx="83681" cy="612855"/>
              </a:xfrm>
              <a:prstGeom prst="line">
                <a:avLst/>
              </a:prstGeom>
              <a:ln w="9525">
                <a:solidFill>
                  <a:srgbClr val="F773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1" name="2076 Conector recto"/>
              <p:cNvCxnSpPr/>
              <p:nvPr/>
            </p:nvCxnSpPr>
            <p:spPr>
              <a:xfrm flipH="1" flipV="1">
                <a:off x="4037201" y="3391864"/>
                <a:ext cx="137055" cy="612855"/>
              </a:xfrm>
              <a:prstGeom prst="line">
                <a:avLst/>
              </a:prstGeom>
              <a:ln w="9525">
                <a:solidFill>
                  <a:srgbClr val="F773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2" name="2077 Conector recto"/>
              <p:cNvCxnSpPr/>
              <p:nvPr/>
            </p:nvCxnSpPr>
            <p:spPr>
              <a:xfrm flipH="1" flipV="1">
                <a:off x="4037201" y="3391864"/>
                <a:ext cx="192654" cy="612855"/>
              </a:xfrm>
              <a:prstGeom prst="line">
                <a:avLst/>
              </a:prstGeom>
              <a:ln w="9525">
                <a:solidFill>
                  <a:srgbClr val="F773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83" name="2078 Grupo"/>
            <p:cNvGrpSpPr>
              <a:grpSpLocks noChangeAspect="1"/>
            </p:cNvGrpSpPr>
            <p:nvPr/>
          </p:nvGrpSpPr>
          <p:grpSpPr>
            <a:xfrm>
              <a:off x="2839119" y="4779398"/>
              <a:ext cx="208637" cy="465241"/>
              <a:chOff x="3843366" y="3391864"/>
              <a:chExt cx="386489" cy="612855"/>
            </a:xfrm>
          </p:grpSpPr>
          <p:cxnSp>
            <p:nvCxnSpPr>
              <p:cNvPr id="984" name="2079 Conector recto"/>
              <p:cNvCxnSpPr/>
              <p:nvPr/>
            </p:nvCxnSpPr>
            <p:spPr>
              <a:xfrm flipV="1">
                <a:off x="3843366" y="3391864"/>
                <a:ext cx="193835" cy="612855"/>
              </a:xfrm>
              <a:prstGeom prst="line">
                <a:avLst/>
              </a:prstGeom>
              <a:ln w="9525">
                <a:solidFill>
                  <a:srgbClr val="F773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5" name="2080 Conector recto"/>
              <p:cNvCxnSpPr/>
              <p:nvPr/>
            </p:nvCxnSpPr>
            <p:spPr>
              <a:xfrm flipV="1">
                <a:off x="3898965" y="3391864"/>
                <a:ext cx="138236" cy="612855"/>
              </a:xfrm>
              <a:prstGeom prst="line">
                <a:avLst/>
              </a:prstGeom>
              <a:ln w="9525">
                <a:solidFill>
                  <a:srgbClr val="F773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6" name="2081 Conector recto"/>
              <p:cNvCxnSpPr/>
              <p:nvPr/>
            </p:nvCxnSpPr>
            <p:spPr>
              <a:xfrm flipV="1">
                <a:off x="3951815" y="3391864"/>
                <a:ext cx="85386" cy="612855"/>
              </a:xfrm>
              <a:prstGeom prst="line">
                <a:avLst/>
              </a:prstGeom>
              <a:ln w="9525">
                <a:solidFill>
                  <a:srgbClr val="F773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7" name="2082 Conector recto"/>
              <p:cNvCxnSpPr/>
              <p:nvPr/>
            </p:nvCxnSpPr>
            <p:spPr>
              <a:xfrm flipV="1">
                <a:off x="4008811" y="3391864"/>
                <a:ext cx="28390" cy="612855"/>
              </a:xfrm>
              <a:prstGeom prst="line">
                <a:avLst/>
              </a:prstGeom>
              <a:ln w="9525">
                <a:solidFill>
                  <a:srgbClr val="F773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8" name="2083 Conector recto"/>
              <p:cNvCxnSpPr/>
              <p:nvPr/>
            </p:nvCxnSpPr>
            <p:spPr>
              <a:xfrm flipH="1" flipV="1">
                <a:off x="4037201" y="3391864"/>
                <a:ext cx="27209" cy="612855"/>
              </a:xfrm>
              <a:prstGeom prst="line">
                <a:avLst/>
              </a:prstGeom>
              <a:ln w="9525">
                <a:solidFill>
                  <a:srgbClr val="F773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9" name="2084 Conector recto"/>
              <p:cNvCxnSpPr/>
              <p:nvPr/>
            </p:nvCxnSpPr>
            <p:spPr>
              <a:xfrm flipH="1" flipV="1">
                <a:off x="4037201" y="3391864"/>
                <a:ext cx="83681" cy="612855"/>
              </a:xfrm>
              <a:prstGeom prst="line">
                <a:avLst/>
              </a:prstGeom>
              <a:ln w="9525">
                <a:solidFill>
                  <a:srgbClr val="F773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0" name="2085 Conector recto"/>
              <p:cNvCxnSpPr/>
              <p:nvPr/>
            </p:nvCxnSpPr>
            <p:spPr>
              <a:xfrm flipH="1" flipV="1">
                <a:off x="4037201" y="3391864"/>
                <a:ext cx="137055" cy="612855"/>
              </a:xfrm>
              <a:prstGeom prst="line">
                <a:avLst/>
              </a:prstGeom>
              <a:ln w="9525">
                <a:solidFill>
                  <a:srgbClr val="F773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1" name="2086 Conector recto"/>
              <p:cNvCxnSpPr/>
              <p:nvPr/>
            </p:nvCxnSpPr>
            <p:spPr>
              <a:xfrm flipH="1" flipV="1">
                <a:off x="4037201" y="3391864"/>
                <a:ext cx="192654" cy="612855"/>
              </a:xfrm>
              <a:prstGeom prst="line">
                <a:avLst/>
              </a:prstGeom>
              <a:ln w="9525">
                <a:solidFill>
                  <a:srgbClr val="F773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92" name="2087 Grupo"/>
            <p:cNvGrpSpPr>
              <a:grpSpLocks noChangeAspect="1"/>
            </p:cNvGrpSpPr>
            <p:nvPr/>
          </p:nvGrpSpPr>
          <p:grpSpPr>
            <a:xfrm>
              <a:off x="3068915" y="4779529"/>
              <a:ext cx="208637" cy="465241"/>
              <a:chOff x="3843366" y="3391864"/>
              <a:chExt cx="386489" cy="612855"/>
            </a:xfrm>
          </p:grpSpPr>
          <p:cxnSp>
            <p:nvCxnSpPr>
              <p:cNvPr id="993" name="2088 Conector recto"/>
              <p:cNvCxnSpPr/>
              <p:nvPr/>
            </p:nvCxnSpPr>
            <p:spPr>
              <a:xfrm flipV="1">
                <a:off x="3843366" y="3391864"/>
                <a:ext cx="193835" cy="612855"/>
              </a:xfrm>
              <a:prstGeom prst="line">
                <a:avLst/>
              </a:prstGeom>
              <a:ln w="9525">
                <a:solidFill>
                  <a:srgbClr val="F773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4" name="2089 Conector recto"/>
              <p:cNvCxnSpPr/>
              <p:nvPr/>
            </p:nvCxnSpPr>
            <p:spPr>
              <a:xfrm flipV="1">
                <a:off x="3898965" y="3391864"/>
                <a:ext cx="138236" cy="612855"/>
              </a:xfrm>
              <a:prstGeom prst="line">
                <a:avLst/>
              </a:prstGeom>
              <a:ln w="9525">
                <a:solidFill>
                  <a:srgbClr val="F773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5" name="2090 Conector recto"/>
              <p:cNvCxnSpPr/>
              <p:nvPr/>
            </p:nvCxnSpPr>
            <p:spPr>
              <a:xfrm flipV="1">
                <a:off x="3951815" y="3391864"/>
                <a:ext cx="85386" cy="612855"/>
              </a:xfrm>
              <a:prstGeom prst="line">
                <a:avLst/>
              </a:prstGeom>
              <a:ln w="9525">
                <a:solidFill>
                  <a:srgbClr val="F773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6" name="2091 Conector recto"/>
              <p:cNvCxnSpPr/>
              <p:nvPr/>
            </p:nvCxnSpPr>
            <p:spPr>
              <a:xfrm flipV="1">
                <a:off x="4008811" y="3391864"/>
                <a:ext cx="28390" cy="612855"/>
              </a:xfrm>
              <a:prstGeom prst="line">
                <a:avLst/>
              </a:prstGeom>
              <a:ln w="9525">
                <a:solidFill>
                  <a:srgbClr val="F773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7" name="2092 Conector recto"/>
              <p:cNvCxnSpPr/>
              <p:nvPr/>
            </p:nvCxnSpPr>
            <p:spPr>
              <a:xfrm flipH="1" flipV="1">
                <a:off x="4037201" y="3391864"/>
                <a:ext cx="27209" cy="612855"/>
              </a:xfrm>
              <a:prstGeom prst="line">
                <a:avLst/>
              </a:prstGeom>
              <a:ln w="9525">
                <a:solidFill>
                  <a:srgbClr val="F773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8" name="2093 Conector recto"/>
              <p:cNvCxnSpPr/>
              <p:nvPr/>
            </p:nvCxnSpPr>
            <p:spPr>
              <a:xfrm flipH="1" flipV="1">
                <a:off x="4037201" y="3391864"/>
                <a:ext cx="83681" cy="612855"/>
              </a:xfrm>
              <a:prstGeom prst="line">
                <a:avLst/>
              </a:prstGeom>
              <a:ln w="9525">
                <a:solidFill>
                  <a:srgbClr val="F773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9" name="2094 Conector recto"/>
              <p:cNvCxnSpPr/>
              <p:nvPr/>
            </p:nvCxnSpPr>
            <p:spPr>
              <a:xfrm flipH="1" flipV="1">
                <a:off x="4037201" y="3391864"/>
                <a:ext cx="137055" cy="612855"/>
              </a:xfrm>
              <a:prstGeom prst="line">
                <a:avLst/>
              </a:prstGeom>
              <a:ln w="9525">
                <a:solidFill>
                  <a:srgbClr val="F773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0" name="2095 Conector recto"/>
              <p:cNvCxnSpPr/>
              <p:nvPr/>
            </p:nvCxnSpPr>
            <p:spPr>
              <a:xfrm flipH="1" flipV="1">
                <a:off x="4037201" y="3391864"/>
                <a:ext cx="192654" cy="612855"/>
              </a:xfrm>
              <a:prstGeom prst="line">
                <a:avLst/>
              </a:prstGeom>
              <a:ln w="9525">
                <a:solidFill>
                  <a:srgbClr val="F773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01" name="2096 Grupo"/>
            <p:cNvGrpSpPr>
              <a:grpSpLocks noChangeAspect="1"/>
            </p:cNvGrpSpPr>
            <p:nvPr/>
          </p:nvGrpSpPr>
          <p:grpSpPr>
            <a:xfrm>
              <a:off x="3301430" y="4778500"/>
              <a:ext cx="208637" cy="465241"/>
              <a:chOff x="3843366" y="3391864"/>
              <a:chExt cx="386489" cy="612855"/>
            </a:xfrm>
          </p:grpSpPr>
          <p:cxnSp>
            <p:nvCxnSpPr>
              <p:cNvPr id="1002" name="2097 Conector recto"/>
              <p:cNvCxnSpPr/>
              <p:nvPr/>
            </p:nvCxnSpPr>
            <p:spPr>
              <a:xfrm flipV="1">
                <a:off x="3843366" y="3391864"/>
                <a:ext cx="193835" cy="612855"/>
              </a:xfrm>
              <a:prstGeom prst="line">
                <a:avLst/>
              </a:prstGeom>
              <a:ln w="9525">
                <a:solidFill>
                  <a:srgbClr val="F773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3" name="2098 Conector recto"/>
              <p:cNvCxnSpPr/>
              <p:nvPr/>
            </p:nvCxnSpPr>
            <p:spPr>
              <a:xfrm flipV="1">
                <a:off x="3898965" y="3391864"/>
                <a:ext cx="138236" cy="612855"/>
              </a:xfrm>
              <a:prstGeom prst="line">
                <a:avLst/>
              </a:prstGeom>
              <a:ln w="9525">
                <a:solidFill>
                  <a:srgbClr val="F773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4" name="2099 Conector recto"/>
              <p:cNvCxnSpPr/>
              <p:nvPr/>
            </p:nvCxnSpPr>
            <p:spPr>
              <a:xfrm flipV="1">
                <a:off x="3951815" y="3391864"/>
                <a:ext cx="85386" cy="612855"/>
              </a:xfrm>
              <a:prstGeom prst="line">
                <a:avLst/>
              </a:prstGeom>
              <a:ln w="9525">
                <a:solidFill>
                  <a:srgbClr val="F773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5" name="2100 Conector recto"/>
              <p:cNvCxnSpPr/>
              <p:nvPr/>
            </p:nvCxnSpPr>
            <p:spPr>
              <a:xfrm flipV="1">
                <a:off x="4008811" y="3391864"/>
                <a:ext cx="28390" cy="612855"/>
              </a:xfrm>
              <a:prstGeom prst="line">
                <a:avLst/>
              </a:prstGeom>
              <a:ln w="9525">
                <a:solidFill>
                  <a:srgbClr val="F773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6" name="2101 Conector recto"/>
              <p:cNvCxnSpPr/>
              <p:nvPr/>
            </p:nvCxnSpPr>
            <p:spPr>
              <a:xfrm flipH="1" flipV="1">
                <a:off x="4037201" y="3391864"/>
                <a:ext cx="27209" cy="612855"/>
              </a:xfrm>
              <a:prstGeom prst="line">
                <a:avLst/>
              </a:prstGeom>
              <a:ln w="9525">
                <a:solidFill>
                  <a:srgbClr val="F773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7" name="2102 Conector recto"/>
              <p:cNvCxnSpPr/>
              <p:nvPr/>
            </p:nvCxnSpPr>
            <p:spPr>
              <a:xfrm flipH="1" flipV="1">
                <a:off x="4037201" y="3391864"/>
                <a:ext cx="83681" cy="612855"/>
              </a:xfrm>
              <a:prstGeom prst="line">
                <a:avLst/>
              </a:prstGeom>
              <a:ln w="9525">
                <a:solidFill>
                  <a:srgbClr val="F773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8" name="2103 Conector recto"/>
              <p:cNvCxnSpPr/>
              <p:nvPr/>
            </p:nvCxnSpPr>
            <p:spPr>
              <a:xfrm flipH="1" flipV="1">
                <a:off x="4037201" y="3391864"/>
                <a:ext cx="137055" cy="612855"/>
              </a:xfrm>
              <a:prstGeom prst="line">
                <a:avLst/>
              </a:prstGeom>
              <a:ln w="9525">
                <a:solidFill>
                  <a:srgbClr val="F773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9" name="2104 Conector recto"/>
              <p:cNvCxnSpPr/>
              <p:nvPr/>
            </p:nvCxnSpPr>
            <p:spPr>
              <a:xfrm flipH="1" flipV="1">
                <a:off x="4037201" y="3391864"/>
                <a:ext cx="192654" cy="612855"/>
              </a:xfrm>
              <a:prstGeom prst="line">
                <a:avLst/>
              </a:prstGeom>
              <a:ln w="9525">
                <a:solidFill>
                  <a:srgbClr val="F773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010" name="Title 2"/>
          <p:cNvSpPr txBox="1">
            <a:spLocks/>
          </p:cNvSpPr>
          <p:nvPr/>
        </p:nvSpPr>
        <p:spPr>
          <a:xfrm>
            <a:off x="368452" y="396772"/>
            <a:ext cx="8775547" cy="6731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/>
              <a:t>The logic of bio-inspired computing and engineering</a:t>
            </a:r>
            <a:endParaRPr lang="es-CO" sz="3000" dirty="0"/>
          </a:p>
        </p:txBody>
      </p:sp>
      <p:sp>
        <p:nvSpPr>
          <p:cNvPr id="1011" name="2 Marcador de contenido"/>
          <p:cNvSpPr txBox="1">
            <a:spLocks/>
          </p:cNvSpPr>
          <p:nvPr/>
        </p:nvSpPr>
        <p:spPr>
          <a:xfrm>
            <a:off x="4504845" y="2445000"/>
            <a:ext cx="4042952" cy="343227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>
                <a:solidFill>
                  <a:schemeClr val="tx2">
                    <a:lumMod val="50000"/>
                  </a:schemeClr>
                </a:solidFill>
                <a:latin typeface="+mj-lt"/>
                <a:cs typeface="Arial" pitchFamily="34" charset="0"/>
              </a:rPr>
              <a:t>Methods developed in biologically-inspired fields are distinctive in that they focus on populations of agents that interact with each other and with the environment, generating bottom-up behavioral functional or structural patterns that can be interpreted as innovations.</a:t>
            </a:r>
          </a:p>
        </p:txBody>
      </p:sp>
    </p:spTree>
    <p:extLst>
      <p:ext uri="{BB962C8B-B14F-4D97-AF65-F5344CB8AC3E}">
        <p14:creationId xmlns:p14="http://schemas.microsoft.com/office/powerpoint/2010/main" val="25365229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2"/>
          <p:cNvSpPr txBox="1">
            <a:spLocks/>
          </p:cNvSpPr>
          <p:nvPr/>
        </p:nvSpPr>
        <p:spPr>
          <a:xfrm>
            <a:off x="368453" y="396772"/>
            <a:ext cx="7886700" cy="6731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Evolutionary innovation</a:t>
            </a:r>
            <a:endParaRPr lang="es-CO" sz="3200" dirty="0"/>
          </a:p>
        </p:txBody>
      </p:sp>
      <p:pic>
        <p:nvPicPr>
          <p:cNvPr id="14" name="Imagen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453" y="2572616"/>
            <a:ext cx="2405529" cy="37866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2 Marcador de contenido"/>
          <p:cNvSpPr txBox="1">
            <a:spLocks/>
          </p:cNvSpPr>
          <p:nvPr/>
        </p:nvSpPr>
        <p:spPr>
          <a:xfrm>
            <a:off x="745053" y="1489037"/>
            <a:ext cx="7346000" cy="34322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>
                <a:solidFill>
                  <a:schemeClr val="tx2">
                    <a:lumMod val="50000"/>
                  </a:schemeClr>
                </a:solidFill>
                <a:latin typeface="+mj-lt"/>
                <a:cs typeface="Arial" pitchFamily="34" charset="0"/>
              </a:rPr>
              <a:t>Evolutionary computation connects the two basic process of innovation: continual improvement and discontinuous change.</a:t>
            </a:r>
          </a:p>
        </p:txBody>
      </p:sp>
      <p:sp>
        <p:nvSpPr>
          <p:cNvPr id="16" name="2 Marcador de contenido"/>
          <p:cNvSpPr txBox="1">
            <a:spLocks/>
          </p:cNvSpPr>
          <p:nvPr/>
        </p:nvSpPr>
        <p:spPr>
          <a:xfrm>
            <a:off x="3399964" y="3702820"/>
            <a:ext cx="4526383" cy="6475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>
                <a:solidFill>
                  <a:schemeClr val="tx2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Arial" pitchFamily="34" charset="0"/>
              </a:rPr>
              <a:t>Selection + mutation =</a:t>
            </a:r>
          </a:p>
        </p:txBody>
      </p:sp>
      <p:sp>
        <p:nvSpPr>
          <p:cNvPr id="17" name="2 Marcador de contenido"/>
          <p:cNvSpPr txBox="1">
            <a:spLocks/>
          </p:cNvSpPr>
          <p:nvPr/>
        </p:nvSpPr>
        <p:spPr>
          <a:xfrm>
            <a:off x="6428344" y="3537784"/>
            <a:ext cx="1912091" cy="9233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>
                <a:solidFill>
                  <a:srgbClr val="D55310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Arial" pitchFamily="34" charset="0"/>
              </a:rPr>
              <a:t>continual improvement</a:t>
            </a:r>
          </a:p>
        </p:txBody>
      </p:sp>
      <p:sp>
        <p:nvSpPr>
          <p:cNvPr id="18" name="2 Marcador de contenido"/>
          <p:cNvSpPr txBox="1">
            <a:spLocks/>
          </p:cNvSpPr>
          <p:nvPr/>
        </p:nvSpPr>
        <p:spPr>
          <a:xfrm>
            <a:off x="3399963" y="4745537"/>
            <a:ext cx="4526383" cy="6475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>
                <a:solidFill>
                  <a:schemeClr val="tx2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Arial" pitchFamily="34" charset="0"/>
              </a:rPr>
              <a:t>Selection + recombination =</a:t>
            </a:r>
          </a:p>
        </p:txBody>
      </p:sp>
      <p:sp>
        <p:nvSpPr>
          <p:cNvPr id="19" name="2 Marcador de contenido"/>
          <p:cNvSpPr txBox="1">
            <a:spLocks/>
          </p:cNvSpPr>
          <p:nvPr/>
        </p:nvSpPr>
        <p:spPr>
          <a:xfrm>
            <a:off x="7012692" y="4626199"/>
            <a:ext cx="2241397" cy="11550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>
                <a:solidFill>
                  <a:srgbClr val="0095CD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Arial" pitchFamily="34" charset="0"/>
              </a:rPr>
              <a:t>disruptive innovation</a:t>
            </a:r>
          </a:p>
        </p:txBody>
      </p:sp>
    </p:spTree>
    <p:extLst>
      <p:ext uri="{BB962C8B-B14F-4D97-AF65-F5344CB8AC3E}">
        <p14:creationId xmlns:p14="http://schemas.microsoft.com/office/powerpoint/2010/main" val="1751357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 72"/>
          <p:cNvSpPr>
            <a:spLocks/>
          </p:cNvSpPr>
          <p:nvPr/>
        </p:nvSpPr>
        <p:spPr bwMode="auto">
          <a:xfrm rot="18900000">
            <a:off x="3510607" y="2280392"/>
            <a:ext cx="2380571" cy="2551687"/>
          </a:xfrm>
          <a:custGeom>
            <a:avLst/>
            <a:gdLst>
              <a:gd name="T0" fmla="*/ 3318 w 3325"/>
              <a:gd name="T1" fmla="*/ 1363 h 3564"/>
              <a:gd name="T2" fmla="*/ 1141 w 3325"/>
              <a:gd name="T3" fmla="*/ 1541 h 3564"/>
              <a:gd name="T4" fmla="*/ 15 w 3325"/>
              <a:gd name="T5" fmla="*/ 0 h 3564"/>
              <a:gd name="T6" fmla="*/ 3 w 3325"/>
              <a:gd name="T7" fmla="*/ 0 h 3564"/>
              <a:gd name="T8" fmla="*/ 0 w 3325"/>
              <a:gd name="T9" fmla="*/ 12 h 3564"/>
              <a:gd name="T10" fmla="*/ 1127 w 3325"/>
              <a:gd name="T11" fmla="*/ 1550 h 3564"/>
              <a:gd name="T12" fmla="*/ 426 w 3325"/>
              <a:gd name="T13" fmla="*/ 3555 h 3564"/>
              <a:gd name="T14" fmla="*/ 434 w 3325"/>
              <a:gd name="T15" fmla="*/ 3564 h 3564"/>
              <a:gd name="T16" fmla="*/ 443 w 3325"/>
              <a:gd name="T17" fmla="*/ 3564 h 3564"/>
              <a:gd name="T18" fmla="*/ 1143 w 3325"/>
              <a:gd name="T19" fmla="*/ 1557 h 3564"/>
              <a:gd name="T20" fmla="*/ 3321 w 3325"/>
              <a:gd name="T21" fmla="*/ 1380 h 3564"/>
              <a:gd name="T22" fmla="*/ 3325 w 3325"/>
              <a:gd name="T23" fmla="*/ 1370 h 3564"/>
              <a:gd name="T24" fmla="*/ 3318 w 3325"/>
              <a:gd name="T25" fmla="*/ 1363 h 35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3325" h="3564">
                <a:moveTo>
                  <a:pt x="3318" y="1363"/>
                </a:moveTo>
                <a:lnTo>
                  <a:pt x="1141" y="1541"/>
                </a:lnTo>
                <a:lnTo>
                  <a:pt x="15" y="0"/>
                </a:lnTo>
                <a:lnTo>
                  <a:pt x="3" y="0"/>
                </a:lnTo>
                <a:lnTo>
                  <a:pt x="0" y="12"/>
                </a:lnTo>
                <a:lnTo>
                  <a:pt x="1127" y="1550"/>
                </a:lnTo>
                <a:lnTo>
                  <a:pt x="426" y="3555"/>
                </a:lnTo>
                <a:lnTo>
                  <a:pt x="434" y="3564"/>
                </a:lnTo>
                <a:lnTo>
                  <a:pt x="443" y="3564"/>
                </a:lnTo>
                <a:lnTo>
                  <a:pt x="1143" y="1557"/>
                </a:lnTo>
                <a:lnTo>
                  <a:pt x="3321" y="1380"/>
                </a:lnTo>
                <a:lnTo>
                  <a:pt x="3325" y="1370"/>
                </a:lnTo>
                <a:lnTo>
                  <a:pt x="3318" y="1363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350"/>
          </a:p>
        </p:txBody>
      </p:sp>
      <p:sp>
        <p:nvSpPr>
          <p:cNvPr id="35" name="2 Marcador de contenido"/>
          <p:cNvSpPr txBox="1">
            <a:spLocks/>
          </p:cNvSpPr>
          <p:nvPr/>
        </p:nvSpPr>
        <p:spPr>
          <a:xfrm>
            <a:off x="167219" y="2315599"/>
            <a:ext cx="2315015" cy="41908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2" indent="0" algn="r">
              <a:spcBef>
                <a:spcPts val="1000"/>
              </a:spcBef>
              <a:buNone/>
            </a:pPr>
            <a:r>
              <a:rPr lang="es-CO" sz="2200" b="1" dirty="0" err="1">
                <a:solidFill>
                  <a:srgbClr val="0095CD"/>
                </a:solidFill>
                <a:latin typeface="+mj-lt"/>
                <a:cs typeface="Arial" pitchFamily="34" charset="0"/>
              </a:rPr>
              <a:t>Mechanisms</a:t>
            </a:r>
            <a:endParaRPr lang="es-CO" sz="2200" b="1" dirty="0">
              <a:solidFill>
                <a:srgbClr val="0095CD"/>
              </a:solidFill>
              <a:latin typeface="+mj-lt"/>
              <a:cs typeface="Arial" pitchFamily="34" charset="0"/>
            </a:endParaRPr>
          </a:p>
        </p:txBody>
      </p:sp>
      <p:sp>
        <p:nvSpPr>
          <p:cNvPr id="36" name="2 Marcador de contenido"/>
          <p:cNvSpPr txBox="1">
            <a:spLocks/>
          </p:cNvSpPr>
          <p:nvPr/>
        </p:nvSpPr>
        <p:spPr>
          <a:xfrm>
            <a:off x="6820124" y="3463319"/>
            <a:ext cx="1791801" cy="74010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2" indent="0">
              <a:spcBef>
                <a:spcPts val="1000"/>
              </a:spcBef>
              <a:buNone/>
            </a:pPr>
            <a:r>
              <a:rPr lang="es-CO" sz="2200" b="1" dirty="0" err="1">
                <a:solidFill>
                  <a:srgbClr val="40515A"/>
                </a:solidFill>
                <a:latin typeface="+mj-lt"/>
                <a:cs typeface="Arial" pitchFamily="34" charset="0"/>
              </a:rPr>
              <a:t>Simulated</a:t>
            </a:r>
            <a:r>
              <a:rPr lang="es-CO" sz="2200" b="1" dirty="0">
                <a:solidFill>
                  <a:srgbClr val="40515A"/>
                </a:solidFill>
                <a:latin typeface="+mj-lt"/>
                <a:cs typeface="Arial" pitchFamily="34" charset="0"/>
              </a:rPr>
              <a:t> </a:t>
            </a:r>
            <a:r>
              <a:rPr lang="es-CO" sz="2200" b="1" dirty="0" err="1">
                <a:solidFill>
                  <a:srgbClr val="40515A"/>
                </a:solidFill>
                <a:latin typeface="+mj-lt"/>
                <a:cs typeface="Arial" pitchFamily="34" charset="0"/>
              </a:rPr>
              <a:t>scenarios</a:t>
            </a:r>
            <a:r>
              <a:rPr lang="es-CO" sz="2200" b="1" dirty="0">
                <a:solidFill>
                  <a:srgbClr val="40515A"/>
                </a:solidFill>
                <a:latin typeface="+mj-lt"/>
                <a:cs typeface="Arial" pitchFamily="34" charset="0"/>
              </a:rPr>
              <a:t> </a:t>
            </a:r>
          </a:p>
        </p:txBody>
      </p:sp>
      <p:sp>
        <p:nvSpPr>
          <p:cNvPr id="37" name="2 Marcador de contenido"/>
          <p:cNvSpPr txBox="1">
            <a:spLocks/>
          </p:cNvSpPr>
          <p:nvPr/>
        </p:nvSpPr>
        <p:spPr>
          <a:xfrm>
            <a:off x="253890" y="4169179"/>
            <a:ext cx="2206983" cy="93458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2" indent="0" algn="r">
              <a:spcBef>
                <a:spcPts val="1000"/>
              </a:spcBef>
              <a:buNone/>
            </a:pPr>
            <a:r>
              <a:rPr lang="es-CO" sz="2200" b="1" dirty="0" err="1">
                <a:solidFill>
                  <a:srgbClr val="F17C3F"/>
                </a:solidFill>
                <a:latin typeface="+mj-lt"/>
                <a:cs typeface="Arial" pitchFamily="34" charset="0"/>
              </a:rPr>
              <a:t>Computational</a:t>
            </a:r>
            <a:r>
              <a:rPr lang="es-CO" sz="2200" b="1" dirty="0">
                <a:solidFill>
                  <a:srgbClr val="F17C3F"/>
                </a:solidFill>
                <a:latin typeface="+mj-lt"/>
                <a:cs typeface="Arial" pitchFamily="34" charset="0"/>
              </a:rPr>
              <a:t> </a:t>
            </a:r>
            <a:r>
              <a:rPr lang="es-CO" sz="2200" b="1" dirty="0" err="1">
                <a:solidFill>
                  <a:srgbClr val="F17C3F"/>
                </a:solidFill>
                <a:latin typeface="+mj-lt"/>
                <a:cs typeface="Arial" pitchFamily="34" charset="0"/>
              </a:rPr>
              <a:t>processes</a:t>
            </a:r>
            <a:r>
              <a:rPr lang="es-CO" sz="2200" b="1" dirty="0">
                <a:solidFill>
                  <a:srgbClr val="F17C3F"/>
                </a:solidFill>
                <a:latin typeface="+mj-lt"/>
                <a:cs typeface="Arial" pitchFamily="34" charset="0"/>
              </a:rPr>
              <a:t> </a:t>
            </a:r>
          </a:p>
        </p:txBody>
      </p:sp>
      <p:sp>
        <p:nvSpPr>
          <p:cNvPr id="39" name="2 Marcador de contenido"/>
          <p:cNvSpPr txBox="1">
            <a:spLocks/>
          </p:cNvSpPr>
          <p:nvPr/>
        </p:nvSpPr>
        <p:spPr>
          <a:xfrm>
            <a:off x="283779" y="4887430"/>
            <a:ext cx="2081893" cy="1037721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2" indent="0" algn="r">
              <a:spcBef>
                <a:spcPts val="1000"/>
              </a:spcBef>
              <a:buNone/>
            </a:pPr>
            <a:r>
              <a:rPr lang="en-US" sz="1800" dirty="0">
                <a:solidFill>
                  <a:schemeClr val="tx2">
                    <a:lumMod val="50000"/>
                  </a:schemeClr>
                </a:solidFill>
                <a:latin typeface="+mj-lt"/>
                <a:cs typeface="Arial" pitchFamily="34" charset="0"/>
              </a:rPr>
              <a:t>in which the space of possibilities for an innovation is explored</a:t>
            </a:r>
            <a:endParaRPr lang="es-CO" sz="1800" i="1" dirty="0">
              <a:solidFill>
                <a:schemeClr val="tx2">
                  <a:lumMod val="50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40" name="2 Marcador de contenido"/>
          <p:cNvSpPr txBox="1">
            <a:spLocks/>
          </p:cNvSpPr>
          <p:nvPr/>
        </p:nvSpPr>
        <p:spPr>
          <a:xfrm>
            <a:off x="191559" y="2676989"/>
            <a:ext cx="2290676" cy="140709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2" indent="0" algn="r">
              <a:spcBef>
                <a:spcPts val="1000"/>
              </a:spcBef>
              <a:buNone/>
            </a:pPr>
            <a:r>
              <a:rPr lang="en-US" sz="1800" dirty="0">
                <a:solidFill>
                  <a:schemeClr val="tx2">
                    <a:lumMod val="50000"/>
                  </a:schemeClr>
                </a:solidFill>
                <a:latin typeface="+mj-lt"/>
                <a:cs typeface="Arial" pitchFamily="34" charset="0"/>
              </a:rPr>
              <a:t>for the constant generation of novelty (variation, innovation and emergence)</a:t>
            </a:r>
            <a:endParaRPr lang="es-CO" sz="1800" i="1" dirty="0">
              <a:solidFill>
                <a:schemeClr val="tx2">
                  <a:lumMod val="50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41" name="2 Marcador de contenido"/>
          <p:cNvSpPr txBox="1">
            <a:spLocks/>
          </p:cNvSpPr>
          <p:nvPr/>
        </p:nvSpPr>
        <p:spPr>
          <a:xfrm>
            <a:off x="6803796" y="4129593"/>
            <a:ext cx="2168990" cy="163797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2" indent="0">
              <a:spcBef>
                <a:spcPts val="1000"/>
              </a:spcBef>
              <a:buNone/>
            </a:pPr>
            <a:r>
              <a:rPr lang="en-US" sz="1800" dirty="0">
                <a:solidFill>
                  <a:schemeClr val="tx2">
                    <a:lumMod val="50000"/>
                  </a:schemeClr>
                </a:solidFill>
                <a:latin typeface="+mj-lt"/>
                <a:cs typeface="Arial" pitchFamily="34" charset="0"/>
              </a:rPr>
              <a:t>(artificial societies or markets) in which the impact of specific innovations can be tested </a:t>
            </a:r>
            <a:endParaRPr lang="es-CO" sz="1800" i="1" dirty="0">
              <a:solidFill>
                <a:schemeClr val="tx2">
                  <a:lumMod val="50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42" name="Title 2"/>
          <p:cNvSpPr txBox="1">
            <a:spLocks/>
          </p:cNvSpPr>
          <p:nvPr/>
        </p:nvSpPr>
        <p:spPr>
          <a:xfrm>
            <a:off x="216053" y="244372"/>
            <a:ext cx="7886700" cy="6731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/>
              <a:t>Three trends for potential applications</a:t>
            </a:r>
          </a:p>
        </p:txBody>
      </p:sp>
      <p:sp>
        <p:nvSpPr>
          <p:cNvPr id="38" name="Freeform 48"/>
          <p:cNvSpPr>
            <a:spLocks/>
          </p:cNvSpPr>
          <p:nvPr/>
        </p:nvSpPr>
        <p:spPr bwMode="auto">
          <a:xfrm rot="18900000">
            <a:off x="3369261" y="3931064"/>
            <a:ext cx="695198" cy="530527"/>
          </a:xfrm>
          <a:custGeom>
            <a:avLst/>
            <a:gdLst>
              <a:gd name="T0" fmla="*/ 0 w 971"/>
              <a:gd name="T1" fmla="*/ 74 h 741"/>
              <a:gd name="T2" fmla="*/ 653 w 971"/>
              <a:gd name="T3" fmla="*/ 0 h 741"/>
              <a:gd name="T4" fmla="*/ 971 w 971"/>
              <a:gd name="T5" fmla="*/ 384 h 741"/>
              <a:gd name="T6" fmla="*/ 403 w 971"/>
              <a:gd name="T7" fmla="*/ 741 h 741"/>
              <a:gd name="T8" fmla="*/ 133 w 971"/>
              <a:gd name="T9" fmla="*/ 566 h 741"/>
              <a:gd name="T10" fmla="*/ 0 w 971"/>
              <a:gd name="T11" fmla="*/ 74 h 7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971" h="741">
                <a:moveTo>
                  <a:pt x="0" y="74"/>
                </a:moveTo>
                <a:lnTo>
                  <a:pt x="653" y="0"/>
                </a:lnTo>
                <a:lnTo>
                  <a:pt x="971" y="384"/>
                </a:lnTo>
                <a:lnTo>
                  <a:pt x="403" y="741"/>
                </a:lnTo>
                <a:lnTo>
                  <a:pt x="133" y="566"/>
                </a:lnTo>
                <a:lnTo>
                  <a:pt x="0" y="74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bg1"/>
            </a:solidFill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350"/>
          </a:p>
        </p:txBody>
      </p:sp>
      <p:sp>
        <p:nvSpPr>
          <p:cNvPr id="43" name="Freeform 49"/>
          <p:cNvSpPr>
            <a:spLocks/>
          </p:cNvSpPr>
          <p:nvPr/>
        </p:nvSpPr>
        <p:spPr bwMode="auto">
          <a:xfrm rot="18900000">
            <a:off x="3515667" y="3858799"/>
            <a:ext cx="425282" cy="281372"/>
          </a:xfrm>
          <a:custGeom>
            <a:avLst/>
            <a:gdLst>
              <a:gd name="T0" fmla="*/ 36 w 594"/>
              <a:gd name="T1" fmla="*/ 393 h 393"/>
              <a:gd name="T2" fmla="*/ 594 w 594"/>
              <a:gd name="T3" fmla="*/ 331 h 393"/>
              <a:gd name="T4" fmla="*/ 407 w 594"/>
              <a:gd name="T5" fmla="*/ 80 h 393"/>
              <a:gd name="T6" fmla="*/ 152 w 594"/>
              <a:gd name="T7" fmla="*/ 0 h 393"/>
              <a:gd name="T8" fmla="*/ 0 w 594"/>
              <a:gd name="T9" fmla="*/ 42 h 393"/>
              <a:gd name="T10" fmla="*/ 0 w 594"/>
              <a:gd name="T11" fmla="*/ 246 h 393"/>
              <a:gd name="T12" fmla="*/ 36 w 594"/>
              <a:gd name="T13" fmla="*/ 393 h 3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94" h="393">
                <a:moveTo>
                  <a:pt x="36" y="393"/>
                </a:moveTo>
                <a:lnTo>
                  <a:pt x="594" y="331"/>
                </a:lnTo>
                <a:lnTo>
                  <a:pt x="407" y="80"/>
                </a:lnTo>
                <a:lnTo>
                  <a:pt x="152" y="0"/>
                </a:lnTo>
                <a:lnTo>
                  <a:pt x="0" y="42"/>
                </a:lnTo>
                <a:lnTo>
                  <a:pt x="0" y="246"/>
                </a:lnTo>
                <a:lnTo>
                  <a:pt x="36" y="393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350"/>
          </a:p>
        </p:txBody>
      </p:sp>
      <p:sp>
        <p:nvSpPr>
          <p:cNvPr id="44" name="Freeform 50"/>
          <p:cNvSpPr>
            <a:spLocks/>
          </p:cNvSpPr>
          <p:nvPr/>
        </p:nvSpPr>
        <p:spPr bwMode="auto">
          <a:xfrm rot="18900000">
            <a:off x="3891428" y="4418625"/>
            <a:ext cx="380891" cy="594248"/>
          </a:xfrm>
          <a:custGeom>
            <a:avLst/>
            <a:gdLst>
              <a:gd name="T0" fmla="*/ 55 w 225"/>
              <a:gd name="T1" fmla="*/ 351 h 351"/>
              <a:gd name="T2" fmla="*/ 210 w 225"/>
              <a:gd name="T3" fmla="*/ 304 h 351"/>
              <a:gd name="T4" fmla="*/ 225 w 225"/>
              <a:gd name="T5" fmla="*/ 70 h 351"/>
              <a:gd name="T6" fmla="*/ 163 w 225"/>
              <a:gd name="T7" fmla="*/ 0 h 351"/>
              <a:gd name="T8" fmla="*/ 36 w 225"/>
              <a:gd name="T9" fmla="*/ 84 h 351"/>
              <a:gd name="T10" fmla="*/ 0 w 225"/>
              <a:gd name="T11" fmla="*/ 200 h 351"/>
              <a:gd name="T12" fmla="*/ 55 w 225"/>
              <a:gd name="T13" fmla="*/ 351 h 3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25" h="351">
                <a:moveTo>
                  <a:pt x="55" y="351"/>
                </a:moveTo>
                <a:cubicBezTo>
                  <a:pt x="210" y="304"/>
                  <a:pt x="210" y="304"/>
                  <a:pt x="210" y="304"/>
                </a:cubicBezTo>
                <a:cubicBezTo>
                  <a:pt x="225" y="70"/>
                  <a:pt x="225" y="70"/>
                  <a:pt x="225" y="70"/>
                </a:cubicBezTo>
                <a:cubicBezTo>
                  <a:pt x="163" y="0"/>
                  <a:pt x="163" y="0"/>
                  <a:pt x="163" y="0"/>
                </a:cubicBezTo>
                <a:cubicBezTo>
                  <a:pt x="163" y="0"/>
                  <a:pt x="38" y="82"/>
                  <a:pt x="36" y="84"/>
                </a:cubicBezTo>
                <a:cubicBezTo>
                  <a:pt x="35" y="85"/>
                  <a:pt x="0" y="200"/>
                  <a:pt x="0" y="200"/>
                </a:cubicBezTo>
                <a:lnTo>
                  <a:pt x="55" y="351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bg1"/>
            </a:solidFill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350"/>
          </a:p>
        </p:txBody>
      </p:sp>
      <p:sp>
        <p:nvSpPr>
          <p:cNvPr id="45" name="Freeform 51"/>
          <p:cNvSpPr>
            <a:spLocks/>
          </p:cNvSpPr>
          <p:nvPr/>
        </p:nvSpPr>
        <p:spPr bwMode="auto">
          <a:xfrm rot="18900000">
            <a:off x="4217508" y="4228215"/>
            <a:ext cx="554154" cy="404518"/>
          </a:xfrm>
          <a:custGeom>
            <a:avLst/>
            <a:gdLst>
              <a:gd name="T0" fmla="*/ 6 w 327"/>
              <a:gd name="T1" fmla="*/ 23 h 239"/>
              <a:gd name="T2" fmla="*/ 327 w 327"/>
              <a:gd name="T3" fmla="*/ 0 h 239"/>
              <a:gd name="T4" fmla="*/ 249 w 327"/>
              <a:gd name="T5" fmla="*/ 160 h 239"/>
              <a:gd name="T6" fmla="*/ 108 w 327"/>
              <a:gd name="T7" fmla="*/ 239 h 239"/>
              <a:gd name="T8" fmla="*/ 1 w 327"/>
              <a:gd name="T9" fmla="*/ 152 h 239"/>
              <a:gd name="T10" fmla="*/ 6 w 327"/>
              <a:gd name="T11" fmla="*/ 23 h 2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27" h="239">
                <a:moveTo>
                  <a:pt x="6" y="23"/>
                </a:moveTo>
                <a:cubicBezTo>
                  <a:pt x="327" y="0"/>
                  <a:pt x="327" y="0"/>
                  <a:pt x="327" y="0"/>
                </a:cubicBezTo>
                <a:cubicBezTo>
                  <a:pt x="249" y="160"/>
                  <a:pt x="249" y="160"/>
                  <a:pt x="249" y="160"/>
                </a:cubicBezTo>
                <a:cubicBezTo>
                  <a:pt x="249" y="160"/>
                  <a:pt x="113" y="239"/>
                  <a:pt x="108" y="239"/>
                </a:cubicBezTo>
                <a:cubicBezTo>
                  <a:pt x="103" y="238"/>
                  <a:pt x="3" y="152"/>
                  <a:pt x="1" y="152"/>
                </a:cubicBezTo>
                <a:cubicBezTo>
                  <a:pt x="0" y="151"/>
                  <a:pt x="6" y="23"/>
                  <a:pt x="6" y="23"/>
                </a:cubicBezTo>
                <a:close/>
              </a:path>
            </a:pathLst>
          </a:custGeom>
          <a:solidFill>
            <a:schemeClr val="accent4">
              <a:lumMod val="50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350"/>
          </a:p>
        </p:txBody>
      </p:sp>
      <p:sp>
        <p:nvSpPr>
          <p:cNvPr id="46" name="Freeform 52"/>
          <p:cNvSpPr>
            <a:spLocks/>
          </p:cNvSpPr>
          <p:nvPr/>
        </p:nvSpPr>
        <p:spPr bwMode="auto">
          <a:xfrm rot="18900000">
            <a:off x="3859928" y="3866927"/>
            <a:ext cx="423134" cy="740304"/>
          </a:xfrm>
          <a:custGeom>
            <a:avLst/>
            <a:gdLst>
              <a:gd name="T0" fmla="*/ 94 w 591"/>
              <a:gd name="T1" fmla="*/ 1034 h 1034"/>
              <a:gd name="T2" fmla="*/ 579 w 591"/>
              <a:gd name="T3" fmla="*/ 968 h 1034"/>
              <a:gd name="T4" fmla="*/ 591 w 591"/>
              <a:gd name="T5" fmla="*/ 497 h 1034"/>
              <a:gd name="T6" fmla="*/ 402 w 591"/>
              <a:gd name="T7" fmla="*/ 24 h 1034"/>
              <a:gd name="T8" fmla="*/ 321 w 591"/>
              <a:gd name="T9" fmla="*/ 0 h 1034"/>
              <a:gd name="T10" fmla="*/ 0 w 591"/>
              <a:gd name="T11" fmla="*/ 19 h 1034"/>
              <a:gd name="T12" fmla="*/ 94 w 591"/>
              <a:gd name="T13" fmla="*/ 1034 h 10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91" h="1034">
                <a:moveTo>
                  <a:pt x="94" y="1034"/>
                </a:moveTo>
                <a:lnTo>
                  <a:pt x="579" y="968"/>
                </a:lnTo>
                <a:lnTo>
                  <a:pt x="591" y="497"/>
                </a:lnTo>
                <a:lnTo>
                  <a:pt x="402" y="24"/>
                </a:lnTo>
                <a:lnTo>
                  <a:pt x="321" y="0"/>
                </a:lnTo>
                <a:lnTo>
                  <a:pt x="0" y="19"/>
                </a:lnTo>
                <a:lnTo>
                  <a:pt x="94" y="1034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350"/>
          </a:p>
        </p:txBody>
      </p:sp>
      <p:sp>
        <p:nvSpPr>
          <p:cNvPr id="47" name="Freeform 53"/>
          <p:cNvSpPr>
            <a:spLocks/>
          </p:cNvSpPr>
          <p:nvPr/>
        </p:nvSpPr>
        <p:spPr bwMode="auto">
          <a:xfrm rot="18900000">
            <a:off x="3525494" y="2580175"/>
            <a:ext cx="499742" cy="504753"/>
          </a:xfrm>
          <a:custGeom>
            <a:avLst/>
            <a:gdLst>
              <a:gd name="T0" fmla="*/ 168 w 698"/>
              <a:gd name="T1" fmla="*/ 0 h 705"/>
              <a:gd name="T2" fmla="*/ 0 w 698"/>
              <a:gd name="T3" fmla="*/ 485 h 705"/>
              <a:gd name="T4" fmla="*/ 457 w 698"/>
              <a:gd name="T5" fmla="*/ 705 h 705"/>
              <a:gd name="T6" fmla="*/ 698 w 698"/>
              <a:gd name="T7" fmla="*/ 606 h 705"/>
              <a:gd name="T8" fmla="*/ 660 w 698"/>
              <a:gd name="T9" fmla="*/ 352 h 705"/>
              <a:gd name="T10" fmla="*/ 168 w 698"/>
              <a:gd name="T11" fmla="*/ 0 h 7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698" h="705">
                <a:moveTo>
                  <a:pt x="168" y="0"/>
                </a:moveTo>
                <a:lnTo>
                  <a:pt x="0" y="485"/>
                </a:lnTo>
                <a:lnTo>
                  <a:pt x="457" y="705"/>
                </a:lnTo>
                <a:lnTo>
                  <a:pt x="698" y="606"/>
                </a:lnTo>
                <a:lnTo>
                  <a:pt x="660" y="352"/>
                </a:lnTo>
                <a:lnTo>
                  <a:pt x="168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solidFill>
              <a:schemeClr val="bg1"/>
            </a:solidFill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350"/>
          </a:p>
        </p:txBody>
      </p:sp>
      <p:sp>
        <p:nvSpPr>
          <p:cNvPr id="48" name="Freeform 54"/>
          <p:cNvSpPr>
            <a:spLocks/>
          </p:cNvSpPr>
          <p:nvPr/>
        </p:nvSpPr>
        <p:spPr bwMode="auto">
          <a:xfrm rot="18900000">
            <a:off x="3711766" y="2960992"/>
            <a:ext cx="370868" cy="494729"/>
          </a:xfrm>
          <a:custGeom>
            <a:avLst/>
            <a:gdLst>
              <a:gd name="T0" fmla="*/ 518 w 518"/>
              <a:gd name="T1" fmla="*/ 71 h 691"/>
              <a:gd name="T2" fmla="*/ 303 w 518"/>
              <a:gd name="T3" fmla="*/ 691 h 691"/>
              <a:gd name="T4" fmla="*/ 45 w 518"/>
              <a:gd name="T5" fmla="*/ 407 h 691"/>
              <a:gd name="T6" fmla="*/ 0 w 518"/>
              <a:gd name="T7" fmla="*/ 94 h 691"/>
              <a:gd name="T8" fmla="*/ 166 w 518"/>
              <a:gd name="T9" fmla="*/ 0 h 691"/>
              <a:gd name="T10" fmla="*/ 518 w 518"/>
              <a:gd name="T11" fmla="*/ 71 h 6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18" h="691">
                <a:moveTo>
                  <a:pt x="518" y="71"/>
                </a:moveTo>
                <a:lnTo>
                  <a:pt x="303" y="691"/>
                </a:lnTo>
                <a:lnTo>
                  <a:pt x="45" y="407"/>
                </a:lnTo>
                <a:lnTo>
                  <a:pt x="0" y="94"/>
                </a:lnTo>
                <a:lnTo>
                  <a:pt x="166" y="0"/>
                </a:lnTo>
                <a:lnTo>
                  <a:pt x="518" y="71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350"/>
          </a:p>
        </p:txBody>
      </p:sp>
      <p:sp>
        <p:nvSpPr>
          <p:cNvPr id="49" name="Freeform 55"/>
          <p:cNvSpPr>
            <a:spLocks/>
          </p:cNvSpPr>
          <p:nvPr/>
        </p:nvSpPr>
        <p:spPr bwMode="auto">
          <a:xfrm rot="18900000">
            <a:off x="4129304" y="2420167"/>
            <a:ext cx="632194" cy="420269"/>
          </a:xfrm>
          <a:custGeom>
            <a:avLst/>
            <a:gdLst>
              <a:gd name="T0" fmla="*/ 883 w 883"/>
              <a:gd name="T1" fmla="*/ 78 h 587"/>
              <a:gd name="T2" fmla="*/ 665 w 883"/>
              <a:gd name="T3" fmla="*/ 587 h 587"/>
              <a:gd name="T4" fmla="*/ 137 w 883"/>
              <a:gd name="T5" fmla="*/ 411 h 587"/>
              <a:gd name="T6" fmla="*/ 0 w 883"/>
              <a:gd name="T7" fmla="*/ 142 h 587"/>
              <a:gd name="T8" fmla="*/ 279 w 883"/>
              <a:gd name="T9" fmla="*/ 0 h 587"/>
              <a:gd name="T10" fmla="*/ 883 w 883"/>
              <a:gd name="T11" fmla="*/ 78 h 5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83" h="587">
                <a:moveTo>
                  <a:pt x="883" y="78"/>
                </a:moveTo>
                <a:lnTo>
                  <a:pt x="665" y="587"/>
                </a:lnTo>
                <a:lnTo>
                  <a:pt x="137" y="411"/>
                </a:lnTo>
                <a:lnTo>
                  <a:pt x="0" y="142"/>
                </a:lnTo>
                <a:lnTo>
                  <a:pt x="279" y="0"/>
                </a:lnTo>
                <a:lnTo>
                  <a:pt x="883" y="78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solidFill>
              <a:schemeClr val="bg1"/>
            </a:solidFill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350"/>
          </a:p>
        </p:txBody>
      </p:sp>
      <p:sp>
        <p:nvSpPr>
          <p:cNvPr id="50" name="Freeform 56"/>
          <p:cNvSpPr>
            <a:spLocks/>
          </p:cNvSpPr>
          <p:nvPr/>
        </p:nvSpPr>
        <p:spPr bwMode="auto">
          <a:xfrm rot="18900000">
            <a:off x="4378222" y="2636610"/>
            <a:ext cx="378028" cy="428145"/>
          </a:xfrm>
          <a:custGeom>
            <a:avLst/>
            <a:gdLst>
              <a:gd name="T0" fmla="*/ 83 w 223"/>
              <a:gd name="T1" fmla="*/ 0 h 253"/>
              <a:gd name="T2" fmla="*/ 0 w 223"/>
              <a:gd name="T3" fmla="*/ 241 h 253"/>
              <a:gd name="T4" fmla="*/ 118 w 223"/>
              <a:gd name="T5" fmla="*/ 253 h 253"/>
              <a:gd name="T6" fmla="*/ 223 w 223"/>
              <a:gd name="T7" fmla="*/ 193 h 253"/>
              <a:gd name="T8" fmla="*/ 203 w 223"/>
              <a:gd name="T9" fmla="*/ 75 h 253"/>
              <a:gd name="T10" fmla="*/ 83 w 223"/>
              <a:gd name="T11" fmla="*/ 0 h 2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23" h="253">
                <a:moveTo>
                  <a:pt x="83" y="0"/>
                </a:moveTo>
                <a:cubicBezTo>
                  <a:pt x="0" y="241"/>
                  <a:pt x="0" y="241"/>
                  <a:pt x="0" y="241"/>
                </a:cubicBezTo>
                <a:cubicBezTo>
                  <a:pt x="118" y="253"/>
                  <a:pt x="118" y="253"/>
                  <a:pt x="118" y="253"/>
                </a:cubicBezTo>
                <a:cubicBezTo>
                  <a:pt x="118" y="253"/>
                  <a:pt x="223" y="198"/>
                  <a:pt x="223" y="193"/>
                </a:cubicBezTo>
                <a:cubicBezTo>
                  <a:pt x="223" y="188"/>
                  <a:pt x="203" y="75"/>
                  <a:pt x="203" y="75"/>
                </a:cubicBezTo>
                <a:lnTo>
                  <a:pt x="83" y="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350"/>
          </a:p>
        </p:txBody>
      </p:sp>
      <p:sp>
        <p:nvSpPr>
          <p:cNvPr id="51" name="Freeform 57"/>
          <p:cNvSpPr>
            <a:spLocks/>
          </p:cNvSpPr>
          <p:nvPr/>
        </p:nvSpPr>
        <p:spPr bwMode="auto">
          <a:xfrm rot="18900000">
            <a:off x="3816634" y="2721320"/>
            <a:ext cx="763931" cy="555586"/>
          </a:xfrm>
          <a:custGeom>
            <a:avLst/>
            <a:gdLst>
              <a:gd name="T0" fmla="*/ 451 w 451"/>
              <a:gd name="T1" fmla="*/ 138 h 328"/>
              <a:gd name="T2" fmla="*/ 400 w 451"/>
              <a:gd name="T3" fmla="*/ 327 h 328"/>
              <a:gd name="T4" fmla="*/ 22 w 451"/>
              <a:gd name="T5" fmla="*/ 247 h 328"/>
              <a:gd name="T6" fmla="*/ 0 w 451"/>
              <a:gd name="T7" fmla="*/ 169 h 328"/>
              <a:gd name="T8" fmla="*/ 42 w 451"/>
              <a:gd name="T9" fmla="*/ 0 h 328"/>
              <a:gd name="T10" fmla="*/ 451 w 451"/>
              <a:gd name="T11" fmla="*/ 138 h 3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51" h="328">
                <a:moveTo>
                  <a:pt x="451" y="138"/>
                </a:moveTo>
                <a:cubicBezTo>
                  <a:pt x="451" y="138"/>
                  <a:pt x="395" y="328"/>
                  <a:pt x="400" y="327"/>
                </a:cubicBezTo>
                <a:cubicBezTo>
                  <a:pt x="405" y="326"/>
                  <a:pt x="22" y="247"/>
                  <a:pt x="22" y="247"/>
                </a:cubicBezTo>
                <a:cubicBezTo>
                  <a:pt x="0" y="169"/>
                  <a:pt x="0" y="169"/>
                  <a:pt x="0" y="169"/>
                </a:cubicBezTo>
                <a:cubicBezTo>
                  <a:pt x="42" y="0"/>
                  <a:pt x="42" y="0"/>
                  <a:pt x="42" y="0"/>
                </a:cubicBezTo>
                <a:lnTo>
                  <a:pt x="451" y="138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350"/>
          </a:p>
        </p:txBody>
      </p:sp>
      <p:sp>
        <p:nvSpPr>
          <p:cNvPr id="52" name="Freeform 58"/>
          <p:cNvSpPr>
            <a:spLocks/>
          </p:cNvSpPr>
          <p:nvPr/>
        </p:nvSpPr>
        <p:spPr bwMode="auto">
          <a:xfrm rot="18900000">
            <a:off x="5178500" y="3909424"/>
            <a:ext cx="682312" cy="627182"/>
          </a:xfrm>
          <a:custGeom>
            <a:avLst/>
            <a:gdLst>
              <a:gd name="T0" fmla="*/ 473 w 953"/>
              <a:gd name="T1" fmla="*/ 876 h 876"/>
              <a:gd name="T2" fmla="*/ 0 w 953"/>
              <a:gd name="T3" fmla="*/ 261 h 876"/>
              <a:gd name="T4" fmla="*/ 236 w 953"/>
              <a:gd name="T5" fmla="*/ 0 h 876"/>
              <a:gd name="T6" fmla="*/ 953 w 953"/>
              <a:gd name="T7" fmla="*/ 0 h 876"/>
              <a:gd name="T8" fmla="*/ 773 w 953"/>
              <a:gd name="T9" fmla="*/ 348 h 876"/>
              <a:gd name="T10" fmla="*/ 473 w 953"/>
              <a:gd name="T11" fmla="*/ 876 h 8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953" h="876">
                <a:moveTo>
                  <a:pt x="473" y="876"/>
                </a:moveTo>
                <a:lnTo>
                  <a:pt x="0" y="261"/>
                </a:lnTo>
                <a:lnTo>
                  <a:pt x="236" y="0"/>
                </a:lnTo>
                <a:lnTo>
                  <a:pt x="953" y="0"/>
                </a:lnTo>
                <a:lnTo>
                  <a:pt x="773" y="348"/>
                </a:lnTo>
                <a:lnTo>
                  <a:pt x="473" y="876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solidFill>
              <a:schemeClr val="bg1"/>
            </a:solidFill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350"/>
          </a:p>
        </p:txBody>
      </p:sp>
      <p:sp>
        <p:nvSpPr>
          <p:cNvPr id="53" name="Freeform 59"/>
          <p:cNvSpPr>
            <a:spLocks/>
          </p:cNvSpPr>
          <p:nvPr/>
        </p:nvSpPr>
        <p:spPr bwMode="auto">
          <a:xfrm rot="18900000">
            <a:off x="4703394" y="3768709"/>
            <a:ext cx="579213" cy="660833"/>
          </a:xfrm>
          <a:custGeom>
            <a:avLst/>
            <a:gdLst>
              <a:gd name="T0" fmla="*/ 342 w 342"/>
              <a:gd name="T1" fmla="*/ 309 h 390"/>
              <a:gd name="T2" fmla="*/ 112 w 342"/>
              <a:gd name="T3" fmla="*/ 0 h 390"/>
              <a:gd name="T4" fmla="*/ 2 w 342"/>
              <a:gd name="T5" fmla="*/ 198 h 390"/>
              <a:gd name="T6" fmla="*/ 102 w 342"/>
              <a:gd name="T7" fmla="*/ 340 h 390"/>
              <a:gd name="T8" fmla="*/ 252 w 342"/>
              <a:gd name="T9" fmla="*/ 390 h 390"/>
              <a:gd name="T10" fmla="*/ 342 w 342"/>
              <a:gd name="T11" fmla="*/ 309 h 3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42" h="390">
                <a:moveTo>
                  <a:pt x="342" y="309"/>
                </a:moveTo>
                <a:cubicBezTo>
                  <a:pt x="112" y="0"/>
                  <a:pt x="112" y="0"/>
                  <a:pt x="112" y="0"/>
                </a:cubicBezTo>
                <a:cubicBezTo>
                  <a:pt x="112" y="0"/>
                  <a:pt x="0" y="185"/>
                  <a:pt x="2" y="198"/>
                </a:cubicBezTo>
                <a:cubicBezTo>
                  <a:pt x="4" y="211"/>
                  <a:pt x="102" y="340"/>
                  <a:pt x="102" y="340"/>
                </a:cubicBezTo>
                <a:cubicBezTo>
                  <a:pt x="252" y="390"/>
                  <a:pt x="252" y="390"/>
                  <a:pt x="252" y="390"/>
                </a:cubicBezTo>
                <a:lnTo>
                  <a:pt x="342" y="309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350"/>
          </a:p>
        </p:txBody>
      </p:sp>
      <p:sp>
        <p:nvSpPr>
          <p:cNvPr id="54" name="Freeform 60"/>
          <p:cNvSpPr>
            <a:spLocks/>
          </p:cNvSpPr>
          <p:nvPr/>
        </p:nvSpPr>
        <p:spPr bwMode="auto">
          <a:xfrm rot="18900000">
            <a:off x="5046989" y="3181158"/>
            <a:ext cx="819776" cy="518356"/>
          </a:xfrm>
          <a:custGeom>
            <a:avLst/>
            <a:gdLst>
              <a:gd name="T0" fmla="*/ 1145 w 1145"/>
              <a:gd name="T1" fmla="*/ 648 h 724"/>
              <a:gd name="T2" fmla="*/ 722 w 1145"/>
              <a:gd name="T3" fmla="*/ 0 h 724"/>
              <a:gd name="T4" fmla="*/ 0 w 1145"/>
              <a:gd name="T5" fmla="*/ 35 h 724"/>
              <a:gd name="T6" fmla="*/ 532 w 1145"/>
              <a:gd name="T7" fmla="*/ 724 h 724"/>
              <a:gd name="T8" fmla="*/ 1145 w 1145"/>
              <a:gd name="T9" fmla="*/ 648 h 7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45" h="724">
                <a:moveTo>
                  <a:pt x="1145" y="648"/>
                </a:moveTo>
                <a:lnTo>
                  <a:pt x="722" y="0"/>
                </a:lnTo>
                <a:lnTo>
                  <a:pt x="0" y="35"/>
                </a:lnTo>
                <a:lnTo>
                  <a:pt x="532" y="724"/>
                </a:lnTo>
                <a:lnTo>
                  <a:pt x="1145" y="648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solidFill>
              <a:schemeClr val="bg1"/>
            </a:solidFill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350"/>
          </a:p>
        </p:txBody>
      </p:sp>
      <p:sp>
        <p:nvSpPr>
          <p:cNvPr id="55" name="Freeform 61"/>
          <p:cNvSpPr>
            <a:spLocks/>
          </p:cNvSpPr>
          <p:nvPr/>
        </p:nvSpPr>
        <p:spPr bwMode="auto">
          <a:xfrm rot="18900000">
            <a:off x="4940588" y="3089499"/>
            <a:ext cx="617159" cy="471103"/>
          </a:xfrm>
          <a:custGeom>
            <a:avLst/>
            <a:gdLst>
              <a:gd name="T0" fmla="*/ 177 w 364"/>
              <a:gd name="T1" fmla="*/ 278 h 278"/>
              <a:gd name="T2" fmla="*/ 0 w 364"/>
              <a:gd name="T3" fmla="*/ 22 h 278"/>
              <a:gd name="T4" fmla="*/ 163 w 364"/>
              <a:gd name="T5" fmla="*/ 0 h 278"/>
              <a:gd name="T6" fmla="*/ 344 w 364"/>
              <a:gd name="T7" fmla="*/ 71 h 278"/>
              <a:gd name="T8" fmla="*/ 357 w 364"/>
              <a:gd name="T9" fmla="*/ 198 h 278"/>
              <a:gd name="T10" fmla="*/ 177 w 364"/>
              <a:gd name="T11" fmla="*/ 278 h 2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64" h="278">
                <a:moveTo>
                  <a:pt x="177" y="278"/>
                </a:moveTo>
                <a:cubicBezTo>
                  <a:pt x="0" y="22"/>
                  <a:pt x="0" y="22"/>
                  <a:pt x="0" y="22"/>
                </a:cubicBezTo>
                <a:cubicBezTo>
                  <a:pt x="163" y="0"/>
                  <a:pt x="163" y="0"/>
                  <a:pt x="163" y="0"/>
                </a:cubicBezTo>
                <a:cubicBezTo>
                  <a:pt x="163" y="0"/>
                  <a:pt x="342" y="60"/>
                  <a:pt x="344" y="71"/>
                </a:cubicBezTo>
                <a:cubicBezTo>
                  <a:pt x="345" y="82"/>
                  <a:pt x="364" y="190"/>
                  <a:pt x="357" y="198"/>
                </a:cubicBezTo>
                <a:cubicBezTo>
                  <a:pt x="349" y="205"/>
                  <a:pt x="177" y="278"/>
                  <a:pt x="177" y="278"/>
                </a:cubicBezTo>
                <a:close/>
              </a:path>
            </a:pathLst>
          </a:custGeom>
          <a:solidFill>
            <a:schemeClr val="accent4">
              <a:lumMod val="50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350"/>
          </a:p>
        </p:txBody>
      </p:sp>
      <p:sp>
        <p:nvSpPr>
          <p:cNvPr id="56" name="Freeform 62"/>
          <p:cNvSpPr>
            <a:spLocks/>
          </p:cNvSpPr>
          <p:nvPr/>
        </p:nvSpPr>
        <p:spPr bwMode="auto">
          <a:xfrm rot="18900000">
            <a:off x="4796577" y="3382378"/>
            <a:ext cx="813332" cy="763931"/>
          </a:xfrm>
          <a:custGeom>
            <a:avLst/>
            <a:gdLst>
              <a:gd name="T0" fmla="*/ 480 w 480"/>
              <a:gd name="T1" fmla="*/ 205 h 451"/>
              <a:gd name="T2" fmla="*/ 334 w 480"/>
              <a:gd name="T3" fmla="*/ 0 h 451"/>
              <a:gd name="T4" fmla="*/ 143 w 480"/>
              <a:gd name="T5" fmla="*/ 47 h 451"/>
              <a:gd name="T6" fmla="*/ 0 w 480"/>
              <a:gd name="T7" fmla="*/ 235 h 451"/>
              <a:gd name="T8" fmla="*/ 122 w 480"/>
              <a:gd name="T9" fmla="*/ 451 h 451"/>
              <a:gd name="T10" fmla="*/ 480 w 480"/>
              <a:gd name="T11" fmla="*/ 205 h 4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80" h="451">
                <a:moveTo>
                  <a:pt x="480" y="205"/>
                </a:moveTo>
                <a:cubicBezTo>
                  <a:pt x="334" y="0"/>
                  <a:pt x="334" y="0"/>
                  <a:pt x="334" y="0"/>
                </a:cubicBezTo>
                <a:cubicBezTo>
                  <a:pt x="143" y="47"/>
                  <a:pt x="143" y="47"/>
                  <a:pt x="143" y="47"/>
                </a:cubicBezTo>
                <a:cubicBezTo>
                  <a:pt x="143" y="47"/>
                  <a:pt x="0" y="226"/>
                  <a:pt x="0" y="235"/>
                </a:cubicBezTo>
                <a:cubicBezTo>
                  <a:pt x="0" y="245"/>
                  <a:pt x="122" y="451"/>
                  <a:pt x="122" y="451"/>
                </a:cubicBezTo>
                <a:lnTo>
                  <a:pt x="480" y="205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350"/>
          </a:p>
        </p:txBody>
      </p:sp>
      <p:sp>
        <p:nvSpPr>
          <p:cNvPr id="57" name="Freeform 63"/>
          <p:cNvSpPr>
            <a:spLocks/>
          </p:cNvSpPr>
          <p:nvPr/>
        </p:nvSpPr>
        <p:spPr bwMode="auto">
          <a:xfrm rot="18900000">
            <a:off x="3614406" y="2868844"/>
            <a:ext cx="1016665" cy="2551687"/>
          </a:xfrm>
          <a:custGeom>
            <a:avLst/>
            <a:gdLst>
              <a:gd name="T0" fmla="*/ 121 w 600"/>
              <a:gd name="T1" fmla="*/ 0 h 1506"/>
              <a:gd name="T2" fmla="*/ 0 w 600"/>
              <a:gd name="T3" fmla="*/ 438 h 1506"/>
              <a:gd name="T4" fmla="*/ 118 w 600"/>
              <a:gd name="T5" fmla="*/ 618 h 1506"/>
              <a:gd name="T6" fmla="*/ 119 w 600"/>
              <a:gd name="T7" fmla="*/ 615 h 1506"/>
              <a:gd name="T8" fmla="*/ 120 w 600"/>
              <a:gd name="T9" fmla="*/ 612 h 1506"/>
              <a:gd name="T10" fmla="*/ 121 w 600"/>
              <a:gd name="T11" fmla="*/ 610 h 1506"/>
              <a:gd name="T12" fmla="*/ 121 w 600"/>
              <a:gd name="T13" fmla="*/ 607 h 1506"/>
              <a:gd name="T14" fmla="*/ 151 w 600"/>
              <a:gd name="T15" fmla="*/ 544 h 1506"/>
              <a:gd name="T16" fmla="*/ 190 w 600"/>
              <a:gd name="T17" fmla="*/ 514 h 1506"/>
              <a:gd name="T18" fmla="*/ 235 w 600"/>
              <a:gd name="T19" fmla="*/ 519 h 1506"/>
              <a:gd name="T20" fmla="*/ 280 w 600"/>
              <a:gd name="T21" fmla="*/ 561 h 1506"/>
              <a:gd name="T22" fmla="*/ 316 w 600"/>
              <a:gd name="T23" fmla="*/ 636 h 1506"/>
              <a:gd name="T24" fmla="*/ 336 w 600"/>
              <a:gd name="T25" fmla="*/ 728 h 1506"/>
              <a:gd name="T26" fmla="*/ 339 w 600"/>
              <a:gd name="T27" fmla="*/ 824 h 1506"/>
              <a:gd name="T28" fmla="*/ 322 w 600"/>
              <a:gd name="T29" fmla="*/ 912 h 1506"/>
              <a:gd name="T30" fmla="*/ 290 w 600"/>
              <a:gd name="T31" fmla="*/ 973 h 1506"/>
              <a:gd name="T32" fmla="*/ 249 w 600"/>
              <a:gd name="T33" fmla="*/ 998 h 1506"/>
              <a:gd name="T34" fmla="*/ 204 w 600"/>
              <a:gd name="T35" fmla="*/ 987 h 1506"/>
              <a:gd name="T36" fmla="*/ 162 w 600"/>
              <a:gd name="T37" fmla="*/ 942 h 1506"/>
              <a:gd name="T38" fmla="*/ 160 w 600"/>
              <a:gd name="T39" fmla="*/ 939 h 1506"/>
              <a:gd name="T40" fmla="*/ 158 w 600"/>
              <a:gd name="T41" fmla="*/ 936 h 1506"/>
              <a:gd name="T42" fmla="*/ 157 w 600"/>
              <a:gd name="T43" fmla="*/ 933 h 1506"/>
              <a:gd name="T44" fmla="*/ 155 w 600"/>
              <a:gd name="T45" fmla="*/ 930 h 1506"/>
              <a:gd name="T46" fmla="*/ 88 w 600"/>
              <a:gd name="T47" fmla="*/ 1148 h 1506"/>
              <a:gd name="T48" fmla="*/ 303 w 600"/>
              <a:gd name="T49" fmla="*/ 1506 h 1506"/>
              <a:gd name="T50" fmla="*/ 600 w 600"/>
              <a:gd name="T51" fmla="*/ 655 h 1506"/>
              <a:gd name="T52" fmla="*/ 121 w 600"/>
              <a:gd name="T53" fmla="*/ 0 h 15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600" h="1506">
                <a:moveTo>
                  <a:pt x="121" y="0"/>
                </a:moveTo>
                <a:cubicBezTo>
                  <a:pt x="0" y="438"/>
                  <a:pt x="0" y="438"/>
                  <a:pt x="0" y="438"/>
                </a:cubicBezTo>
                <a:cubicBezTo>
                  <a:pt x="118" y="618"/>
                  <a:pt x="118" y="618"/>
                  <a:pt x="118" y="618"/>
                </a:cubicBezTo>
                <a:cubicBezTo>
                  <a:pt x="119" y="617"/>
                  <a:pt x="119" y="616"/>
                  <a:pt x="119" y="615"/>
                </a:cubicBezTo>
                <a:cubicBezTo>
                  <a:pt x="119" y="614"/>
                  <a:pt x="120" y="613"/>
                  <a:pt x="120" y="612"/>
                </a:cubicBezTo>
                <a:cubicBezTo>
                  <a:pt x="120" y="612"/>
                  <a:pt x="120" y="611"/>
                  <a:pt x="121" y="610"/>
                </a:cubicBezTo>
                <a:cubicBezTo>
                  <a:pt x="121" y="609"/>
                  <a:pt x="121" y="608"/>
                  <a:pt x="121" y="607"/>
                </a:cubicBezTo>
                <a:cubicBezTo>
                  <a:pt x="129" y="581"/>
                  <a:pt x="139" y="560"/>
                  <a:pt x="151" y="544"/>
                </a:cubicBezTo>
                <a:cubicBezTo>
                  <a:pt x="163" y="529"/>
                  <a:pt x="176" y="518"/>
                  <a:pt x="190" y="514"/>
                </a:cubicBezTo>
                <a:cubicBezTo>
                  <a:pt x="205" y="510"/>
                  <a:pt x="220" y="511"/>
                  <a:pt x="235" y="519"/>
                </a:cubicBezTo>
                <a:cubicBezTo>
                  <a:pt x="250" y="527"/>
                  <a:pt x="266" y="541"/>
                  <a:pt x="280" y="561"/>
                </a:cubicBezTo>
                <a:cubicBezTo>
                  <a:pt x="294" y="582"/>
                  <a:pt x="306" y="608"/>
                  <a:pt x="316" y="636"/>
                </a:cubicBezTo>
                <a:cubicBezTo>
                  <a:pt x="325" y="665"/>
                  <a:pt x="332" y="696"/>
                  <a:pt x="336" y="728"/>
                </a:cubicBezTo>
                <a:cubicBezTo>
                  <a:pt x="340" y="760"/>
                  <a:pt x="341" y="793"/>
                  <a:pt x="339" y="824"/>
                </a:cubicBezTo>
                <a:cubicBezTo>
                  <a:pt x="336" y="855"/>
                  <a:pt x="331" y="885"/>
                  <a:pt x="322" y="912"/>
                </a:cubicBezTo>
                <a:cubicBezTo>
                  <a:pt x="314" y="938"/>
                  <a:pt x="303" y="958"/>
                  <a:pt x="290" y="973"/>
                </a:cubicBezTo>
                <a:cubicBezTo>
                  <a:pt x="277" y="987"/>
                  <a:pt x="263" y="996"/>
                  <a:pt x="249" y="998"/>
                </a:cubicBezTo>
                <a:cubicBezTo>
                  <a:pt x="234" y="1000"/>
                  <a:pt x="219" y="997"/>
                  <a:pt x="204" y="987"/>
                </a:cubicBezTo>
                <a:cubicBezTo>
                  <a:pt x="189" y="978"/>
                  <a:pt x="175" y="963"/>
                  <a:pt x="162" y="942"/>
                </a:cubicBezTo>
                <a:cubicBezTo>
                  <a:pt x="161" y="941"/>
                  <a:pt x="160" y="940"/>
                  <a:pt x="160" y="939"/>
                </a:cubicBezTo>
                <a:cubicBezTo>
                  <a:pt x="159" y="938"/>
                  <a:pt x="159" y="937"/>
                  <a:pt x="158" y="936"/>
                </a:cubicBezTo>
                <a:cubicBezTo>
                  <a:pt x="158" y="935"/>
                  <a:pt x="157" y="934"/>
                  <a:pt x="157" y="933"/>
                </a:cubicBezTo>
                <a:cubicBezTo>
                  <a:pt x="156" y="932"/>
                  <a:pt x="155" y="931"/>
                  <a:pt x="155" y="930"/>
                </a:cubicBezTo>
                <a:cubicBezTo>
                  <a:pt x="88" y="1148"/>
                  <a:pt x="88" y="1148"/>
                  <a:pt x="88" y="1148"/>
                </a:cubicBezTo>
                <a:cubicBezTo>
                  <a:pt x="303" y="1506"/>
                  <a:pt x="303" y="1506"/>
                  <a:pt x="303" y="1506"/>
                </a:cubicBezTo>
                <a:cubicBezTo>
                  <a:pt x="600" y="655"/>
                  <a:pt x="600" y="655"/>
                  <a:pt x="600" y="655"/>
                </a:cubicBezTo>
                <a:cubicBezTo>
                  <a:pt x="121" y="0"/>
                  <a:pt x="121" y="0"/>
                  <a:pt x="121" y="0"/>
                </a:cubicBezTo>
                <a:close/>
              </a:path>
            </a:pathLst>
          </a:custGeom>
          <a:gradFill flip="none" rotWithShape="1">
            <a:gsLst>
              <a:gs pos="75000">
                <a:schemeClr val="accent4"/>
              </a:gs>
              <a:gs pos="0">
                <a:schemeClr val="accent4">
                  <a:lumMod val="60000"/>
                  <a:lumOff val="40000"/>
                </a:schemeClr>
              </a:gs>
              <a:gs pos="100000">
                <a:schemeClr val="accent4">
                  <a:lumMod val="75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350"/>
          </a:p>
        </p:txBody>
      </p:sp>
      <p:sp>
        <p:nvSpPr>
          <p:cNvPr id="58" name="Freeform 64"/>
          <p:cNvSpPr>
            <a:spLocks/>
          </p:cNvSpPr>
          <p:nvPr/>
        </p:nvSpPr>
        <p:spPr bwMode="auto">
          <a:xfrm rot="18900000">
            <a:off x="3493709" y="3987360"/>
            <a:ext cx="733861" cy="1134799"/>
          </a:xfrm>
          <a:custGeom>
            <a:avLst/>
            <a:gdLst>
              <a:gd name="T0" fmla="*/ 101 w 433"/>
              <a:gd name="T1" fmla="*/ 0 h 670"/>
              <a:gd name="T2" fmla="*/ 220 w 433"/>
              <a:gd name="T3" fmla="*/ 182 h 670"/>
              <a:gd name="T4" fmla="*/ 232 w 433"/>
              <a:gd name="T5" fmla="*/ 200 h 670"/>
              <a:gd name="T6" fmla="*/ 233 w 433"/>
              <a:gd name="T7" fmla="*/ 193 h 670"/>
              <a:gd name="T8" fmla="*/ 234 w 433"/>
              <a:gd name="T9" fmla="*/ 187 h 670"/>
              <a:gd name="T10" fmla="*/ 235 w 433"/>
              <a:gd name="T11" fmla="*/ 181 h 670"/>
              <a:gd name="T12" fmla="*/ 237 w 433"/>
              <a:gd name="T13" fmla="*/ 175 h 670"/>
              <a:gd name="T14" fmla="*/ 237 w 433"/>
              <a:gd name="T15" fmla="*/ 172 h 670"/>
              <a:gd name="T16" fmla="*/ 238 w 433"/>
              <a:gd name="T17" fmla="*/ 170 h 670"/>
              <a:gd name="T18" fmla="*/ 239 w 433"/>
              <a:gd name="T19" fmla="*/ 167 h 670"/>
              <a:gd name="T20" fmla="*/ 240 w 433"/>
              <a:gd name="T21" fmla="*/ 164 h 670"/>
              <a:gd name="T22" fmla="*/ 266 w 433"/>
              <a:gd name="T23" fmla="*/ 109 h 670"/>
              <a:gd name="T24" fmla="*/ 301 w 433"/>
              <a:gd name="T25" fmla="*/ 82 h 670"/>
              <a:gd name="T26" fmla="*/ 340 w 433"/>
              <a:gd name="T27" fmla="*/ 87 h 670"/>
              <a:gd name="T28" fmla="*/ 380 w 433"/>
              <a:gd name="T29" fmla="*/ 125 h 670"/>
              <a:gd name="T30" fmla="*/ 411 w 433"/>
              <a:gd name="T31" fmla="*/ 191 h 670"/>
              <a:gd name="T32" fmla="*/ 429 w 433"/>
              <a:gd name="T33" fmla="*/ 271 h 670"/>
              <a:gd name="T34" fmla="*/ 431 w 433"/>
              <a:gd name="T35" fmla="*/ 356 h 670"/>
              <a:gd name="T36" fmla="*/ 417 w 433"/>
              <a:gd name="T37" fmla="*/ 433 h 670"/>
              <a:gd name="T38" fmla="*/ 389 w 433"/>
              <a:gd name="T39" fmla="*/ 487 h 670"/>
              <a:gd name="T40" fmla="*/ 352 w 433"/>
              <a:gd name="T41" fmla="*/ 509 h 670"/>
              <a:gd name="T42" fmla="*/ 313 w 433"/>
              <a:gd name="T43" fmla="*/ 500 h 670"/>
              <a:gd name="T44" fmla="*/ 275 w 433"/>
              <a:gd name="T45" fmla="*/ 460 h 670"/>
              <a:gd name="T46" fmla="*/ 274 w 433"/>
              <a:gd name="T47" fmla="*/ 457 h 670"/>
              <a:gd name="T48" fmla="*/ 272 w 433"/>
              <a:gd name="T49" fmla="*/ 455 h 670"/>
              <a:gd name="T50" fmla="*/ 270 w 433"/>
              <a:gd name="T51" fmla="*/ 452 h 670"/>
              <a:gd name="T52" fmla="*/ 269 w 433"/>
              <a:gd name="T53" fmla="*/ 449 h 670"/>
              <a:gd name="T54" fmla="*/ 266 w 433"/>
              <a:gd name="T55" fmla="*/ 444 h 670"/>
              <a:gd name="T56" fmla="*/ 263 w 433"/>
              <a:gd name="T57" fmla="*/ 438 h 670"/>
              <a:gd name="T58" fmla="*/ 261 w 433"/>
              <a:gd name="T59" fmla="*/ 433 h 670"/>
              <a:gd name="T60" fmla="*/ 258 w 433"/>
              <a:gd name="T61" fmla="*/ 428 h 670"/>
              <a:gd name="T62" fmla="*/ 251 w 433"/>
              <a:gd name="T63" fmla="*/ 450 h 670"/>
              <a:gd name="T64" fmla="*/ 184 w 433"/>
              <a:gd name="T65" fmla="*/ 670 h 670"/>
              <a:gd name="T66" fmla="*/ 0 w 433"/>
              <a:gd name="T67" fmla="*/ 364 h 670"/>
              <a:gd name="T68" fmla="*/ 101 w 433"/>
              <a:gd name="T69" fmla="*/ 0 h 6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433" h="670">
                <a:moveTo>
                  <a:pt x="101" y="0"/>
                </a:moveTo>
                <a:cubicBezTo>
                  <a:pt x="220" y="182"/>
                  <a:pt x="220" y="182"/>
                  <a:pt x="220" y="182"/>
                </a:cubicBezTo>
                <a:cubicBezTo>
                  <a:pt x="232" y="200"/>
                  <a:pt x="232" y="200"/>
                  <a:pt x="232" y="200"/>
                </a:cubicBezTo>
                <a:cubicBezTo>
                  <a:pt x="232" y="198"/>
                  <a:pt x="232" y="196"/>
                  <a:pt x="233" y="193"/>
                </a:cubicBezTo>
                <a:cubicBezTo>
                  <a:pt x="233" y="191"/>
                  <a:pt x="233" y="189"/>
                  <a:pt x="234" y="187"/>
                </a:cubicBezTo>
                <a:cubicBezTo>
                  <a:pt x="234" y="185"/>
                  <a:pt x="235" y="183"/>
                  <a:pt x="235" y="181"/>
                </a:cubicBezTo>
                <a:cubicBezTo>
                  <a:pt x="236" y="179"/>
                  <a:pt x="236" y="177"/>
                  <a:pt x="237" y="175"/>
                </a:cubicBezTo>
                <a:cubicBezTo>
                  <a:pt x="237" y="174"/>
                  <a:pt x="237" y="173"/>
                  <a:pt x="237" y="172"/>
                </a:cubicBezTo>
                <a:cubicBezTo>
                  <a:pt x="238" y="171"/>
                  <a:pt x="238" y="171"/>
                  <a:pt x="238" y="170"/>
                </a:cubicBezTo>
                <a:cubicBezTo>
                  <a:pt x="238" y="169"/>
                  <a:pt x="239" y="168"/>
                  <a:pt x="239" y="167"/>
                </a:cubicBezTo>
                <a:cubicBezTo>
                  <a:pt x="239" y="166"/>
                  <a:pt x="239" y="165"/>
                  <a:pt x="240" y="164"/>
                </a:cubicBezTo>
                <a:cubicBezTo>
                  <a:pt x="247" y="141"/>
                  <a:pt x="255" y="122"/>
                  <a:pt x="266" y="109"/>
                </a:cubicBezTo>
                <a:cubicBezTo>
                  <a:pt x="276" y="95"/>
                  <a:pt x="288" y="86"/>
                  <a:pt x="301" y="82"/>
                </a:cubicBezTo>
                <a:cubicBezTo>
                  <a:pt x="313" y="79"/>
                  <a:pt x="327" y="80"/>
                  <a:pt x="340" y="87"/>
                </a:cubicBezTo>
                <a:cubicBezTo>
                  <a:pt x="354" y="94"/>
                  <a:pt x="367" y="106"/>
                  <a:pt x="380" y="125"/>
                </a:cubicBezTo>
                <a:cubicBezTo>
                  <a:pt x="392" y="143"/>
                  <a:pt x="403" y="166"/>
                  <a:pt x="411" y="191"/>
                </a:cubicBezTo>
                <a:cubicBezTo>
                  <a:pt x="419" y="216"/>
                  <a:pt x="425" y="243"/>
                  <a:pt x="429" y="271"/>
                </a:cubicBezTo>
                <a:cubicBezTo>
                  <a:pt x="432" y="299"/>
                  <a:pt x="433" y="328"/>
                  <a:pt x="431" y="356"/>
                </a:cubicBezTo>
                <a:cubicBezTo>
                  <a:pt x="429" y="383"/>
                  <a:pt x="425" y="409"/>
                  <a:pt x="417" y="433"/>
                </a:cubicBezTo>
                <a:cubicBezTo>
                  <a:pt x="409" y="456"/>
                  <a:pt x="400" y="474"/>
                  <a:pt x="389" y="487"/>
                </a:cubicBezTo>
                <a:cubicBezTo>
                  <a:pt x="378" y="500"/>
                  <a:pt x="365" y="507"/>
                  <a:pt x="352" y="509"/>
                </a:cubicBezTo>
                <a:cubicBezTo>
                  <a:pt x="339" y="512"/>
                  <a:pt x="326" y="509"/>
                  <a:pt x="313" y="500"/>
                </a:cubicBezTo>
                <a:cubicBezTo>
                  <a:pt x="300" y="492"/>
                  <a:pt x="287" y="479"/>
                  <a:pt x="275" y="460"/>
                </a:cubicBezTo>
                <a:cubicBezTo>
                  <a:pt x="275" y="459"/>
                  <a:pt x="274" y="458"/>
                  <a:pt x="274" y="457"/>
                </a:cubicBezTo>
                <a:cubicBezTo>
                  <a:pt x="273" y="456"/>
                  <a:pt x="272" y="455"/>
                  <a:pt x="272" y="455"/>
                </a:cubicBezTo>
                <a:cubicBezTo>
                  <a:pt x="271" y="454"/>
                  <a:pt x="271" y="453"/>
                  <a:pt x="270" y="452"/>
                </a:cubicBezTo>
                <a:cubicBezTo>
                  <a:pt x="270" y="451"/>
                  <a:pt x="269" y="450"/>
                  <a:pt x="269" y="449"/>
                </a:cubicBezTo>
                <a:cubicBezTo>
                  <a:pt x="268" y="447"/>
                  <a:pt x="267" y="445"/>
                  <a:pt x="266" y="444"/>
                </a:cubicBezTo>
                <a:cubicBezTo>
                  <a:pt x="265" y="442"/>
                  <a:pt x="264" y="440"/>
                  <a:pt x="263" y="438"/>
                </a:cubicBezTo>
                <a:cubicBezTo>
                  <a:pt x="262" y="437"/>
                  <a:pt x="261" y="435"/>
                  <a:pt x="261" y="433"/>
                </a:cubicBezTo>
                <a:cubicBezTo>
                  <a:pt x="260" y="431"/>
                  <a:pt x="259" y="429"/>
                  <a:pt x="258" y="428"/>
                </a:cubicBezTo>
                <a:cubicBezTo>
                  <a:pt x="251" y="450"/>
                  <a:pt x="251" y="450"/>
                  <a:pt x="251" y="450"/>
                </a:cubicBezTo>
                <a:cubicBezTo>
                  <a:pt x="184" y="670"/>
                  <a:pt x="184" y="670"/>
                  <a:pt x="184" y="670"/>
                </a:cubicBezTo>
                <a:cubicBezTo>
                  <a:pt x="0" y="364"/>
                  <a:pt x="0" y="364"/>
                  <a:pt x="0" y="364"/>
                </a:cubicBezTo>
                <a:lnTo>
                  <a:pt x="101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350"/>
          </a:p>
        </p:txBody>
      </p:sp>
      <p:sp>
        <p:nvSpPr>
          <p:cNvPr id="59" name="Freeform 66"/>
          <p:cNvSpPr>
            <a:spLocks/>
          </p:cNvSpPr>
          <p:nvPr/>
        </p:nvSpPr>
        <p:spPr bwMode="auto">
          <a:xfrm rot="18900000">
            <a:off x="3045665" y="2441651"/>
            <a:ext cx="2378423" cy="1123343"/>
          </a:xfrm>
          <a:custGeom>
            <a:avLst/>
            <a:gdLst>
              <a:gd name="T0" fmla="*/ 455 w 1404"/>
              <a:gd name="T1" fmla="*/ 0 h 663"/>
              <a:gd name="T2" fmla="*/ 0 w 1404"/>
              <a:gd name="T3" fmla="*/ 8 h 663"/>
              <a:gd name="T4" fmla="*/ 479 w 1404"/>
              <a:gd name="T5" fmla="*/ 663 h 663"/>
              <a:gd name="T6" fmla="*/ 1404 w 1404"/>
              <a:gd name="T7" fmla="*/ 587 h 663"/>
              <a:gd name="T8" fmla="*/ 1120 w 1404"/>
              <a:gd name="T9" fmla="*/ 269 h 663"/>
              <a:gd name="T10" fmla="*/ 876 w 1404"/>
              <a:gd name="T11" fmla="*/ 280 h 663"/>
              <a:gd name="T12" fmla="*/ 877 w 1404"/>
              <a:gd name="T13" fmla="*/ 282 h 663"/>
              <a:gd name="T14" fmla="*/ 879 w 1404"/>
              <a:gd name="T15" fmla="*/ 284 h 663"/>
              <a:gd name="T16" fmla="*/ 881 w 1404"/>
              <a:gd name="T17" fmla="*/ 286 h 663"/>
              <a:gd name="T18" fmla="*/ 883 w 1404"/>
              <a:gd name="T19" fmla="*/ 289 h 663"/>
              <a:gd name="T20" fmla="*/ 913 w 1404"/>
              <a:gd name="T21" fmla="*/ 344 h 663"/>
              <a:gd name="T22" fmla="*/ 909 w 1404"/>
              <a:gd name="T23" fmla="*/ 391 h 663"/>
              <a:gd name="T24" fmla="*/ 871 w 1404"/>
              <a:gd name="T25" fmla="*/ 426 h 663"/>
              <a:gd name="T26" fmla="*/ 801 w 1404"/>
              <a:gd name="T27" fmla="*/ 443 h 663"/>
              <a:gd name="T28" fmla="*/ 710 w 1404"/>
              <a:gd name="T29" fmla="*/ 436 h 663"/>
              <a:gd name="T30" fmla="*/ 618 w 1404"/>
              <a:gd name="T31" fmla="*/ 408 h 663"/>
              <a:gd name="T32" fmla="*/ 536 w 1404"/>
              <a:gd name="T33" fmla="*/ 364 h 663"/>
              <a:gd name="T34" fmla="*/ 475 w 1404"/>
              <a:gd name="T35" fmla="*/ 308 h 663"/>
              <a:gd name="T36" fmla="*/ 448 w 1404"/>
              <a:gd name="T37" fmla="*/ 251 h 663"/>
              <a:gd name="T38" fmla="*/ 458 w 1404"/>
              <a:gd name="T39" fmla="*/ 205 h 663"/>
              <a:gd name="T40" fmla="*/ 500 w 1404"/>
              <a:gd name="T41" fmla="*/ 173 h 663"/>
              <a:gd name="T42" fmla="*/ 571 w 1404"/>
              <a:gd name="T43" fmla="*/ 160 h 663"/>
              <a:gd name="T44" fmla="*/ 574 w 1404"/>
              <a:gd name="T45" fmla="*/ 160 h 663"/>
              <a:gd name="T46" fmla="*/ 578 w 1404"/>
              <a:gd name="T47" fmla="*/ 160 h 663"/>
              <a:gd name="T48" fmla="*/ 582 w 1404"/>
              <a:gd name="T49" fmla="*/ 160 h 663"/>
              <a:gd name="T50" fmla="*/ 585 w 1404"/>
              <a:gd name="T51" fmla="*/ 160 h 663"/>
              <a:gd name="T52" fmla="*/ 455 w 1404"/>
              <a:gd name="T53" fmla="*/ 0 h 6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404" h="663">
                <a:moveTo>
                  <a:pt x="455" y="0"/>
                </a:moveTo>
                <a:cubicBezTo>
                  <a:pt x="0" y="8"/>
                  <a:pt x="0" y="8"/>
                  <a:pt x="0" y="8"/>
                </a:cubicBezTo>
                <a:cubicBezTo>
                  <a:pt x="479" y="663"/>
                  <a:pt x="479" y="663"/>
                  <a:pt x="479" y="663"/>
                </a:cubicBezTo>
                <a:cubicBezTo>
                  <a:pt x="1404" y="587"/>
                  <a:pt x="1404" y="587"/>
                  <a:pt x="1404" y="587"/>
                </a:cubicBezTo>
                <a:cubicBezTo>
                  <a:pt x="1120" y="269"/>
                  <a:pt x="1120" y="269"/>
                  <a:pt x="1120" y="269"/>
                </a:cubicBezTo>
                <a:cubicBezTo>
                  <a:pt x="876" y="280"/>
                  <a:pt x="876" y="280"/>
                  <a:pt x="876" y="280"/>
                </a:cubicBezTo>
                <a:cubicBezTo>
                  <a:pt x="876" y="281"/>
                  <a:pt x="877" y="282"/>
                  <a:pt x="877" y="282"/>
                </a:cubicBezTo>
                <a:cubicBezTo>
                  <a:pt x="878" y="283"/>
                  <a:pt x="879" y="284"/>
                  <a:pt x="879" y="284"/>
                </a:cubicBezTo>
                <a:cubicBezTo>
                  <a:pt x="880" y="285"/>
                  <a:pt x="881" y="286"/>
                  <a:pt x="881" y="286"/>
                </a:cubicBezTo>
                <a:cubicBezTo>
                  <a:pt x="882" y="287"/>
                  <a:pt x="882" y="288"/>
                  <a:pt x="883" y="289"/>
                </a:cubicBezTo>
                <a:cubicBezTo>
                  <a:pt x="899" y="308"/>
                  <a:pt x="909" y="326"/>
                  <a:pt x="913" y="344"/>
                </a:cubicBezTo>
                <a:cubicBezTo>
                  <a:pt x="918" y="361"/>
                  <a:pt x="916" y="377"/>
                  <a:pt x="909" y="391"/>
                </a:cubicBezTo>
                <a:cubicBezTo>
                  <a:pt x="902" y="405"/>
                  <a:pt x="889" y="417"/>
                  <a:pt x="871" y="426"/>
                </a:cubicBezTo>
                <a:cubicBezTo>
                  <a:pt x="853" y="435"/>
                  <a:pt x="829" y="441"/>
                  <a:pt x="801" y="443"/>
                </a:cubicBezTo>
                <a:cubicBezTo>
                  <a:pt x="772" y="445"/>
                  <a:pt x="741" y="442"/>
                  <a:pt x="710" y="436"/>
                </a:cubicBezTo>
                <a:cubicBezTo>
                  <a:pt x="679" y="430"/>
                  <a:pt x="648" y="420"/>
                  <a:pt x="618" y="408"/>
                </a:cubicBezTo>
                <a:cubicBezTo>
                  <a:pt x="588" y="396"/>
                  <a:pt x="560" y="381"/>
                  <a:pt x="536" y="364"/>
                </a:cubicBezTo>
                <a:cubicBezTo>
                  <a:pt x="511" y="347"/>
                  <a:pt x="490" y="328"/>
                  <a:pt x="475" y="308"/>
                </a:cubicBezTo>
                <a:cubicBezTo>
                  <a:pt x="459" y="288"/>
                  <a:pt x="451" y="269"/>
                  <a:pt x="448" y="251"/>
                </a:cubicBezTo>
                <a:cubicBezTo>
                  <a:pt x="446" y="234"/>
                  <a:pt x="449" y="219"/>
                  <a:pt x="458" y="205"/>
                </a:cubicBezTo>
                <a:cubicBezTo>
                  <a:pt x="467" y="192"/>
                  <a:pt x="481" y="181"/>
                  <a:pt x="500" y="173"/>
                </a:cubicBezTo>
                <a:cubicBezTo>
                  <a:pt x="519" y="166"/>
                  <a:pt x="543" y="161"/>
                  <a:pt x="571" y="160"/>
                </a:cubicBezTo>
                <a:cubicBezTo>
                  <a:pt x="572" y="160"/>
                  <a:pt x="573" y="160"/>
                  <a:pt x="574" y="160"/>
                </a:cubicBezTo>
                <a:cubicBezTo>
                  <a:pt x="576" y="160"/>
                  <a:pt x="577" y="160"/>
                  <a:pt x="578" y="160"/>
                </a:cubicBezTo>
                <a:cubicBezTo>
                  <a:pt x="579" y="160"/>
                  <a:pt x="580" y="160"/>
                  <a:pt x="582" y="160"/>
                </a:cubicBezTo>
                <a:cubicBezTo>
                  <a:pt x="583" y="160"/>
                  <a:pt x="584" y="160"/>
                  <a:pt x="585" y="160"/>
                </a:cubicBezTo>
                <a:cubicBezTo>
                  <a:pt x="455" y="0"/>
                  <a:pt x="455" y="0"/>
                  <a:pt x="455" y="0"/>
                </a:cubicBezTo>
                <a:close/>
              </a:path>
            </a:pathLst>
          </a:custGeom>
          <a:gradFill flip="none" rotWithShape="1">
            <a:gsLst>
              <a:gs pos="75000">
                <a:schemeClr val="accent4"/>
              </a:gs>
              <a:gs pos="0">
                <a:schemeClr val="accent4">
                  <a:lumMod val="60000"/>
                  <a:lumOff val="40000"/>
                </a:schemeClr>
              </a:gs>
              <a:gs pos="100000">
                <a:schemeClr val="accent4">
                  <a:lumMod val="75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350"/>
          </a:p>
        </p:txBody>
      </p:sp>
      <p:sp>
        <p:nvSpPr>
          <p:cNvPr id="60" name="Freeform 67"/>
          <p:cNvSpPr>
            <a:spLocks/>
          </p:cNvSpPr>
          <p:nvPr/>
        </p:nvSpPr>
        <p:spPr bwMode="auto">
          <a:xfrm rot="18900000">
            <a:off x="3595535" y="2256072"/>
            <a:ext cx="1068930" cy="735293"/>
          </a:xfrm>
          <a:custGeom>
            <a:avLst/>
            <a:gdLst>
              <a:gd name="T0" fmla="*/ 399 w 631"/>
              <a:gd name="T1" fmla="*/ 0 h 434"/>
              <a:gd name="T2" fmla="*/ 4 w 631"/>
              <a:gd name="T3" fmla="*/ 7 h 434"/>
              <a:gd name="T4" fmla="*/ 137 w 631"/>
              <a:gd name="T5" fmla="*/ 168 h 434"/>
              <a:gd name="T6" fmla="*/ 150 w 631"/>
              <a:gd name="T7" fmla="*/ 184 h 434"/>
              <a:gd name="T8" fmla="*/ 143 w 631"/>
              <a:gd name="T9" fmla="*/ 184 h 434"/>
              <a:gd name="T10" fmla="*/ 137 w 631"/>
              <a:gd name="T11" fmla="*/ 183 h 434"/>
              <a:gd name="T12" fmla="*/ 131 w 631"/>
              <a:gd name="T13" fmla="*/ 183 h 434"/>
              <a:gd name="T14" fmla="*/ 124 w 631"/>
              <a:gd name="T15" fmla="*/ 183 h 434"/>
              <a:gd name="T16" fmla="*/ 121 w 631"/>
              <a:gd name="T17" fmla="*/ 183 h 434"/>
              <a:gd name="T18" fmla="*/ 117 w 631"/>
              <a:gd name="T19" fmla="*/ 183 h 434"/>
              <a:gd name="T20" fmla="*/ 113 w 631"/>
              <a:gd name="T21" fmla="*/ 183 h 434"/>
              <a:gd name="T22" fmla="*/ 110 w 631"/>
              <a:gd name="T23" fmla="*/ 183 h 434"/>
              <a:gd name="T24" fmla="*/ 48 w 631"/>
              <a:gd name="T25" fmla="*/ 195 h 434"/>
              <a:gd name="T26" fmla="*/ 11 w 631"/>
              <a:gd name="T27" fmla="*/ 223 h 434"/>
              <a:gd name="T28" fmla="*/ 2 w 631"/>
              <a:gd name="T29" fmla="*/ 264 h 434"/>
              <a:gd name="T30" fmla="*/ 26 w 631"/>
              <a:gd name="T31" fmla="*/ 314 h 434"/>
              <a:gd name="T32" fmla="*/ 79 w 631"/>
              <a:gd name="T33" fmla="*/ 363 h 434"/>
              <a:gd name="T34" fmla="*/ 152 w 631"/>
              <a:gd name="T35" fmla="*/ 402 h 434"/>
              <a:gd name="T36" fmla="*/ 233 w 631"/>
              <a:gd name="T37" fmla="*/ 426 h 434"/>
              <a:gd name="T38" fmla="*/ 313 w 631"/>
              <a:gd name="T39" fmla="*/ 432 h 434"/>
              <a:gd name="T40" fmla="*/ 375 w 631"/>
              <a:gd name="T41" fmla="*/ 418 h 434"/>
              <a:gd name="T42" fmla="*/ 408 w 631"/>
              <a:gd name="T43" fmla="*/ 387 h 434"/>
              <a:gd name="T44" fmla="*/ 413 w 631"/>
              <a:gd name="T45" fmla="*/ 345 h 434"/>
              <a:gd name="T46" fmla="*/ 386 w 631"/>
              <a:gd name="T47" fmla="*/ 297 h 434"/>
              <a:gd name="T48" fmla="*/ 384 w 631"/>
              <a:gd name="T49" fmla="*/ 295 h 434"/>
              <a:gd name="T50" fmla="*/ 382 w 631"/>
              <a:gd name="T51" fmla="*/ 293 h 434"/>
              <a:gd name="T52" fmla="*/ 380 w 631"/>
              <a:gd name="T53" fmla="*/ 291 h 434"/>
              <a:gd name="T54" fmla="*/ 379 w 631"/>
              <a:gd name="T55" fmla="*/ 289 h 434"/>
              <a:gd name="T56" fmla="*/ 375 w 631"/>
              <a:gd name="T57" fmla="*/ 284 h 434"/>
              <a:gd name="T58" fmla="*/ 370 w 631"/>
              <a:gd name="T59" fmla="*/ 280 h 434"/>
              <a:gd name="T60" fmla="*/ 366 w 631"/>
              <a:gd name="T61" fmla="*/ 276 h 434"/>
              <a:gd name="T62" fmla="*/ 362 w 631"/>
              <a:gd name="T63" fmla="*/ 272 h 434"/>
              <a:gd name="T64" fmla="*/ 385 w 631"/>
              <a:gd name="T65" fmla="*/ 271 h 434"/>
              <a:gd name="T66" fmla="*/ 631 w 631"/>
              <a:gd name="T67" fmla="*/ 260 h 434"/>
              <a:gd name="T68" fmla="*/ 399 w 631"/>
              <a:gd name="T69" fmla="*/ 0 h 4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631" h="434">
                <a:moveTo>
                  <a:pt x="399" y="0"/>
                </a:moveTo>
                <a:cubicBezTo>
                  <a:pt x="4" y="7"/>
                  <a:pt x="4" y="7"/>
                  <a:pt x="4" y="7"/>
                </a:cubicBezTo>
                <a:cubicBezTo>
                  <a:pt x="137" y="168"/>
                  <a:pt x="137" y="168"/>
                  <a:pt x="137" y="168"/>
                </a:cubicBezTo>
                <a:cubicBezTo>
                  <a:pt x="150" y="184"/>
                  <a:pt x="150" y="184"/>
                  <a:pt x="150" y="184"/>
                </a:cubicBezTo>
                <a:cubicBezTo>
                  <a:pt x="148" y="184"/>
                  <a:pt x="145" y="184"/>
                  <a:pt x="143" y="184"/>
                </a:cubicBezTo>
                <a:cubicBezTo>
                  <a:pt x="141" y="184"/>
                  <a:pt x="139" y="184"/>
                  <a:pt x="137" y="183"/>
                </a:cubicBezTo>
                <a:cubicBezTo>
                  <a:pt x="135" y="183"/>
                  <a:pt x="133" y="183"/>
                  <a:pt x="131" y="183"/>
                </a:cubicBezTo>
                <a:cubicBezTo>
                  <a:pt x="128" y="183"/>
                  <a:pt x="126" y="183"/>
                  <a:pt x="124" y="183"/>
                </a:cubicBezTo>
                <a:cubicBezTo>
                  <a:pt x="123" y="183"/>
                  <a:pt x="122" y="183"/>
                  <a:pt x="121" y="183"/>
                </a:cubicBezTo>
                <a:cubicBezTo>
                  <a:pt x="119" y="183"/>
                  <a:pt x="118" y="183"/>
                  <a:pt x="117" y="183"/>
                </a:cubicBezTo>
                <a:cubicBezTo>
                  <a:pt x="116" y="183"/>
                  <a:pt x="115" y="183"/>
                  <a:pt x="113" y="183"/>
                </a:cubicBezTo>
                <a:cubicBezTo>
                  <a:pt x="112" y="183"/>
                  <a:pt x="111" y="183"/>
                  <a:pt x="110" y="183"/>
                </a:cubicBezTo>
                <a:cubicBezTo>
                  <a:pt x="85" y="184"/>
                  <a:pt x="64" y="188"/>
                  <a:pt x="48" y="195"/>
                </a:cubicBezTo>
                <a:cubicBezTo>
                  <a:pt x="31" y="202"/>
                  <a:pt x="18" y="211"/>
                  <a:pt x="11" y="223"/>
                </a:cubicBezTo>
                <a:cubicBezTo>
                  <a:pt x="3" y="235"/>
                  <a:pt x="0" y="249"/>
                  <a:pt x="2" y="264"/>
                </a:cubicBezTo>
                <a:cubicBezTo>
                  <a:pt x="4" y="279"/>
                  <a:pt x="12" y="296"/>
                  <a:pt x="26" y="314"/>
                </a:cubicBezTo>
                <a:cubicBezTo>
                  <a:pt x="39" y="331"/>
                  <a:pt x="58" y="348"/>
                  <a:pt x="79" y="363"/>
                </a:cubicBezTo>
                <a:cubicBezTo>
                  <a:pt x="101" y="378"/>
                  <a:pt x="126" y="391"/>
                  <a:pt x="152" y="402"/>
                </a:cubicBezTo>
                <a:cubicBezTo>
                  <a:pt x="178" y="413"/>
                  <a:pt x="206" y="421"/>
                  <a:pt x="233" y="426"/>
                </a:cubicBezTo>
                <a:cubicBezTo>
                  <a:pt x="260" y="432"/>
                  <a:pt x="287" y="434"/>
                  <a:pt x="313" y="432"/>
                </a:cubicBezTo>
                <a:cubicBezTo>
                  <a:pt x="338" y="431"/>
                  <a:pt x="358" y="426"/>
                  <a:pt x="375" y="418"/>
                </a:cubicBezTo>
                <a:cubicBezTo>
                  <a:pt x="391" y="410"/>
                  <a:pt x="402" y="400"/>
                  <a:pt x="408" y="387"/>
                </a:cubicBezTo>
                <a:cubicBezTo>
                  <a:pt x="415" y="375"/>
                  <a:pt x="416" y="361"/>
                  <a:pt x="413" y="345"/>
                </a:cubicBezTo>
                <a:cubicBezTo>
                  <a:pt x="409" y="330"/>
                  <a:pt x="400" y="314"/>
                  <a:pt x="386" y="297"/>
                </a:cubicBezTo>
                <a:cubicBezTo>
                  <a:pt x="385" y="296"/>
                  <a:pt x="385" y="295"/>
                  <a:pt x="384" y="295"/>
                </a:cubicBezTo>
                <a:cubicBezTo>
                  <a:pt x="383" y="294"/>
                  <a:pt x="383" y="293"/>
                  <a:pt x="382" y="293"/>
                </a:cubicBezTo>
                <a:cubicBezTo>
                  <a:pt x="382" y="292"/>
                  <a:pt x="381" y="291"/>
                  <a:pt x="380" y="291"/>
                </a:cubicBezTo>
                <a:cubicBezTo>
                  <a:pt x="380" y="290"/>
                  <a:pt x="379" y="289"/>
                  <a:pt x="379" y="289"/>
                </a:cubicBezTo>
                <a:cubicBezTo>
                  <a:pt x="377" y="287"/>
                  <a:pt x="376" y="286"/>
                  <a:pt x="375" y="284"/>
                </a:cubicBezTo>
                <a:cubicBezTo>
                  <a:pt x="373" y="283"/>
                  <a:pt x="372" y="282"/>
                  <a:pt x="370" y="280"/>
                </a:cubicBezTo>
                <a:cubicBezTo>
                  <a:pt x="369" y="279"/>
                  <a:pt x="368" y="278"/>
                  <a:pt x="366" y="276"/>
                </a:cubicBezTo>
                <a:cubicBezTo>
                  <a:pt x="365" y="275"/>
                  <a:pt x="363" y="274"/>
                  <a:pt x="362" y="272"/>
                </a:cubicBezTo>
                <a:cubicBezTo>
                  <a:pt x="385" y="271"/>
                  <a:pt x="385" y="271"/>
                  <a:pt x="385" y="271"/>
                </a:cubicBezTo>
                <a:cubicBezTo>
                  <a:pt x="631" y="260"/>
                  <a:pt x="631" y="260"/>
                  <a:pt x="631" y="260"/>
                </a:cubicBezTo>
                <a:cubicBezTo>
                  <a:pt x="399" y="0"/>
                  <a:pt x="399" y="0"/>
                  <a:pt x="39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350"/>
          </a:p>
        </p:txBody>
      </p:sp>
      <p:sp>
        <p:nvSpPr>
          <p:cNvPr id="61" name="Freeform 69"/>
          <p:cNvSpPr>
            <a:spLocks/>
          </p:cNvSpPr>
          <p:nvPr/>
        </p:nvSpPr>
        <p:spPr bwMode="auto">
          <a:xfrm rot="18900000">
            <a:off x="4170456" y="2970216"/>
            <a:ext cx="2069845" cy="1570819"/>
          </a:xfrm>
          <a:custGeom>
            <a:avLst/>
            <a:gdLst>
              <a:gd name="T0" fmla="*/ 1222 w 1222"/>
              <a:gd name="T1" fmla="*/ 0 h 927"/>
              <a:gd name="T2" fmla="*/ 1037 w 1222"/>
              <a:gd name="T3" fmla="*/ 412 h 927"/>
              <a:gd name="T4" fmla="*/ 804 w 1222"/>
              <a:gd name="T5" fmla="*/ 441 h 927"/>
              <a:gd name="T6" fmla="*/ 806 w 1222"/>
              <a:gd name="T7" fmla="*/ 437 h 927"/>
              <a:gd name="T8" fmla="*/ 808 w 1222"/>
              <a:gd name="T9" fmla="*/ 434 h 927"/>
              <a:gd name="T10" fmla="*/ 809 w 1222"/>
              <a:gd name="T11" fmla="*/ 431 h 927"/>
              <a:gd name="T12" fmla="*/ 810 w 1222"/>
              <a:gd name="T13" fmla="*/ 428 h 927"/>
              <a:gd name="T14" fmla="*/ 825 w 1222"/>
              <a:gd name="T15" fmla="*/ 358 h 927"/>
              <a:gd name="T16" fmla="*/ 808 w 1222"/>
              <a:gd name="T17" fmla="*/ 303 h 927"/>
              <a:gd name="T18" fmla="*/ 761 w 1222"/>
              <a:gd name="T19" fmla="*/ 269 h 927"/>
              <a:gd name="T20" fmla="*/ 687 w 1222"/>
              <a:gd name="T21" fmla="*/ 262 h 927"/>
              <a:gd name="T22" fmla="*/ 601 w 1222"/>
              <a:gd name="T23" fmla="*/ 286 h 927"/>
              <a:gd name="T24" fmla="*/ 518 w 1222"/>
              <a:gd name="T25" fmla="*/ 335 h 927"/>
              <a:gd name="T26" fmla="*/ 449 w 1222"/>
              <a:gd name="T27" fmla="*/ 401 h 927"/>
              <a:gd name="T28" fmla="*/ 404 w 1222"/>
              <a:gd name="T29" fmla="*/ 477 h 927"/>
              <a:gd name="T30" fmla="*/ 393 w 1222"/>
              <a:gd name="T31" fmla="*/ 548 h 927"/>
              <a:gd name="T32" fmla="*/ 415 w 1222"/>
              <a:gd name="T33" fmla="*/ 601 h 927"/>
              <a:gd name="T34" fmla="*/ 465 w 1222"/>
              <a:gd name="T35" fmla="*/ 631 h 927"/>
              <a:gd name="T36" fmla="*/ 538 w 1222"/>
              <a:gd name="T37" fmla="*/ 634 h 927"/>
              <a:gd name="T38" fmla="*/ 541 w 1222"/>
              <a:gd name="T39" fmla="*/ 634 h 927"/>
              <a:gd name="T40" fmla="*/ 544 w 1222"/>
              <a:gd name="T41" fmla="*/ 633 h 927"/>
              <a:gd name="T42" fmla="*/ 547 w 1222"/>
              <a:gd name="T43" fmla="*/ 633 h 927"/>
              <a:gd name="T44" fmla="*/ 550 w 1222"/>
              <a:gd name="T45" fmla="*/ 632 h 927"/>
              <a:gd name="T46" fmla="*/ 461 w 1222"/>
              <a:gd name="T47" fmla="*/ 853 h 927"/>
              <a:gd name="T48" fmla="*/ 0 w 1222"/>
              <a:gd name="T49" fmla="*/ 927 h 927"/>
              <a:gd name="T50" fmla="*/ 297 w 1222"/>
              <a:gd name="T51" fmla="*/ 76 h 927"/>
              <a:gd name="T52" fmla="*/ 1222 w 1222"/>
              <a:gd name="T53" fmla="*/ 0 h 9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222" h="927">
                <a:moveTo>
                  <a:pt x="1222" y="0"/>
                </a:moveTo>
                <a:cubicBezTo>
                  <a:pt x="1037" y="412"/>
                  <a:pt x="1037" y="412"/>
                  <a:pt x="1037" y="412"/>
                </a:cubicBezTo>
                <a:cubicBezTo>
                  <a:pt x="804" y="441"/>
                  <a:pt x="804" y="441"/>
                  <a:pt x="804" y="441"/>
                </a:cubicBezTo>
                <a:cubicBezTo>
                  <a:pt x="805" y="440"/>
                  <a:pt x="805" y="439"/>
                  <a:pt x="806" y="437"/>
                </a:cubicBezTo>
                <a:cubicBezTo>
                  <a:pt x="807" y="436"/>
                  <a:pt x="807" y="435"/>
                  <a:pt x="808" y="434"/>
                </a:cubicBezTo>
                <a:cubicBezTo>
                  <a:pt x="808" y="433"/>
                  <a:pt x="809" y="432"/>
                  <a:pt x="809" y="431"/>
                </a:cubicBezTo>
                <a:cubicBezTo>
                  <a:pt x="810" y="430"/>
                  <a:pt x="810" y="429"/>
                  <a:pt x="810" y="428"/>
                </a:cubicBezTo>
                <a:cubicBezTo>
                  <a:pt x="821" y="402"/>
                  <a:pt x="826" y="379"/>
                  <a:pt x="825" y="358"/>
                </a:cubicBezTo>
                <a:cubicBezTo>
                  <a:pt x="825" y="337"/>
                  <a:pt x="819" y="318"/>
                  <a:pt x="808" y="303"/>
                </a:cubicBezTo>
                <a:cubicBezTo>
                  <a:pt x="797" y="288"/>
                  <a:pt x="781" y="276"/>
                  <a:pt x="761" y="269"/>
                </a:cubicBezTo>
                <a:cubicBezTo>
                  <a:pt x="740" y="262"/>
                  <a:pt x="716" y="259"/>
                  <a:pt x="687" y="262"/>
                </a:cubicBezTo>
                <a:cubicBezTo>
                  <a:pt x="659" y="265"/>
                  <a:pt x="630" y="273"/>
                  <a:pt x="601" y="286"/>
                </a:cubicBezTo>
                <a:cubicBezTo>
                  <a:pt x="572" y="298"/>
                  <a:pt x="544" y="315"/>
                  <a:pt x="518" y="335"/>
                </a:cubicBezTo>
                <a:cubicBezTo>
                  <a:pt x="492" y="354"/>
                  <a:pt x="468" y="377"/>
                  <a:pt x="449" y="401"/>
                </a:cubicBezTo>
                <a:cubicBezTo>
                  <a:pt x="429" y="425"/>
                  <a:pt x="414" y="451"/>
                  <a:pt x="404" y="477"/>
                </a:cubicBezTo>
                <a:cubicBezTo>
                  <a:pt x="394" y="503"/>
                  <a:pt x="391" y="527"/>
                  <a:pt x="393" y="548"/>
                </a:cubicBezTo>
                <a:cubicBezTo>
                  <a:pt x="395" y="569"/>
                  <a:pt x="403" y="587"/>
                  <a:pt x="415" y="601"/>
                </a:cubicBezTo>
                <a:cubicBezTo>
                  <a:pt x="428" y="615"/>
                  <a:pt x="445" y="625"/>
                  <a:pt x="465" y="631"/>
                </a:cubicBezTo>
                <a:cubicBezTo>
                  <a:pt x="486" y="637"/>
                  <a:pt x="511" y="638"/>
                  <a:pt x="538" y="634"/>
                </a:cubicBezTo>
                <a:cubicBezTo>
                  <a:pt x="539" y="634"/>
                  <a:pt x="540" y="634"/>
                  <a:pt x="541" y="634"/>
                </a:cubicBezTo>
                <a:cubicBezTo>
                  <a:pt x="542" y="633"/>
                  <a:pt x="543" y="633"/>
                  <a:pt x="544" y="633"/>
                </a:cubicBezTo>
                <a:cubicBezTo>
                  <a:pt x="545" y="633"/>
                  <a:pt x="546" y="633"/>
                  <a:pt x="547" y="633"/>
                </a:cubicBezTo>
                <a:cubicBezTo>
                  <a:pt x="548" y="632"/>
                  <a:pt x="549" y="632"/>
                  <a:pt x="550" y="632"/>
                </a:cubicBezTo>
                <a:cubicBezTo>
                  <a:pt x="461" y="853"/>
                  <a:pt x="461" y="853"/>
                  <a:pt x="461" y="853"/>
                </a:cubicBezTo>
                <a:cubicBezTo>
                  <a:pt x="0" y="927"/>
                  <a:pt x="0" y="927"/>
                  <a:pt x="0" y="927"/>
                </a:cubicBezTo>
                <a:cubicBezTo>
                  <a:pt x="297" y="76"/>
                  <a:pt x="297" y="76"/>
                  <a:pt x="297" y="76"/>
                </a:cubicBezTo>
                <a:lnTo>
                  <a:pt x="1222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350"/>
          </a:p>
        </p:txBody>
      </p:sp>
      <p:sp>
        <p:nvSpPr>
          <p:cNvPr id="62" name="Freeform 70"/>
          <p:cNvSpPr>
            <a:spLocks/>
          </p:cNvSpPr>
          <p:nvPr/>
        </p:nvSpPr>
        <p:spPr bwMode="auto">
          <a:xfrm rot="18900000">
            <a:off x="5167309" y="3339663"/>
            <a:ext cx="1035280" cy="962252"/>
          </a:xfrm>
          <a:custGeom>
            <a:avLst/>
            <a:gdLst>
              <a:gd name="T0" fmla="*/ 261 w 611"/>
              <a:gd name="T1" fmla="*/ 3 h 568"/>
              <a:gd name="T2" fmla="*/ 185 w 611"/>
              <a:gd name="T3" fmla="*/ 24 h 568"/>
              <a:gd name="T4" fmla="*/ 112 w 611"/>
              <a:gd name="T5" fmla="*/ 67 h 568"/>
              <a:gd name="T6" fmla="*/ 51 w 611"/>
              <a:gd name="T7" fmla="*/ 125 h 568"/>
              <a:gd name="T8" fmla="*/ 12 w 611"/>
              <a:gd name="T9" fmla="*/ 192 h 568"/>
              <a:gd name="T10" fmla="*/ 2 w 611"/>
              <a:gd name="T11" fmla="*/ 255 h 568"/>
              <a:gd name="T12" fmla="*/ 21 w 611"/>
              <a:gd name="T13" fmla="*/ 301 h 568"/>
              <a:gd name="T14" fmla="*/ 65 w 611"/>
              <a:gd name="T15" fmla="*/ 328 h 568"/>
              <a:gd name="T16" fmla="*/ 130 w 611"/>
              <a:gd name="T17" fmla="*/ 331 h 568"/>
              <a:gd name="T18" fmla="*/ 133 w 611"/>
              <a:gd name="T19" fmla="*/ 331 h 568"/>
              <a:gd name="T20" fmla="*/ 136 w 611"/>
              <a:gd name="T21" fmla="*/ 330 h 568"/>
              <a:gd name="T22" fmla="*/ 139 w 611"/>
              <a:gd name="T23" fmla="*/ 330 h 568"/>
              <a:gd name="T24" fmla="*/ 142 w 611"/>
              <a:gd name="T25" fmla="*/ 329 h 568"/>
              <a:gd name="T26" fmla="*/ 148 w 611"/>
              <a:gd name="T27" fmla="*/ 328 h 568"/>
              <a:gd name="T28" fmla="*/ 154 w 611"/>
              <a:gd name="T29" fmla="*/ 326 h 568"/>
              <a:gd name="T30" fmla="*/ 160 w 611"/>
              <a:gd name="T31" fmla="*/ 325 h 568"/>
              <a:gd name="T32" fmla="*/ 166 w 611"/>
              <a:gd name="T33" fmla="*/ 323 h 568"/>
              <a:gd name="T34" fmla="*/ 158 w 611"/>
              <a:gd name="T35" fmla="*/ 344 h 568"/>
              <a:gd name="T36" fmla="*/ 67 w 611"/>
              <a:gd name="T37" fmla="*/ 568 h 568"/>
              <a:gd name="T38" fmla="*/ 452 w 611"/>
              <a:gd name="T39" fmla="*/ 506 h 568"/>
              <a:gd name="T40" fmla="*/ 611 w 611"/>
              <a:gd name="T41" fmla="*/ 151 h 568"/>
              <a:gd name="T42" fmla="*/ 375 w 611"/>
              <a:gd name="T43" fmla="*/ 180 h 568"/>
              <a:gd name="T44" fmla="*/ 352 w 611"/>
              <a:gd name="T45" fmla="*/ 183 h 568"/>
              <a:gd name="T46" fmla="*/ 355 w 611"/>
              <a:gd name="T47" fmla="*/ 178 h 568"/>
              <a:gd name="T48" fmla="*/ 359 w 611"/>
              <a:gd name="T49" fmla="*/ 173 h 568"/>
              <a:gd name="T50" fmla="*/ 362 w 611"/>
              <a:gd name="T51" fmla="*/ 167 h 568"/>
              <a:gd name="T52" fmla="*/ 364 w 611"/>
              <a:gd name="T53" fmla="*/ 162 h 568"/>
              <a:gd name="T54" fmla="*/ 366 w 611"/>
              <a:gd name="T55" fmla="*/ 158 h 568"/>
              <a:gd name="T56" fmla="*/ 368 w 611"/>
              <a:gd name="T57" fmla="*/ 155 h 568"/>
              <a:gd name="T58" fmla="*/ 369 w 611"/>
              <a:gd name="T59" fmla="*/ 152 h 568"/>
              <a:gd name="T60" fmla="*/ 370 w 611"/>
              <a:gd name="T61" fmla="*/ 149 h 568"/>
              <a:gd name="T62" fmla="*/ 383 w 611"/>
              <a:gd name="T63" fmla="*/ 87 h 568"/>
              <a:gd name="T64" fmla="*/ 368 w 611"/>
              <a:gd name="T65" fmla="*/ 39 h 568"/>
              <a:gd name="T66" fmla="*/ 326 w 611"/>
              <a:gd name="T67" fmla="*/ 9 h 568"/>
              <a:gd name="T68" fmla="*/ 261 w 611"/>
              <a:gd name="T69" fmla="*/ 3 h 5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611" h="568">
                <a:moveTo>
                  <a:pt x="261" y="3"/>
                </a:moveTo>
                <a:cubicBezTo>
                  <a:pt x="236" y="5"/>
                  <a:pt x="210" y="13"/>
                  <a:pt x="185" y="24"/>
                </a:cubicBezTo>
                <a:cubicBezTo>
                  <a:pt x="160" y="35"/>
                  <a:pt x="135" y="50"/>
                  <a:pt x="112" y="67"/>
                </a:cubicBezTo>
                <a:cubicBezTo>
                  <a:pt x="89" y="84"/>
                  <a:pt x="68" y="104"/>
                  <a:pt x="51" y="125"/>
                </a:cubicBezTo>
                <a:cubicBezTo>
                  <a:pt x="34" y="147"/>
                  <a:pt x="21" y="169"/>
                  <a:pt x="12" y="192"/>
                </a:cubicBezTo>
                <a:cubicBezTo>
                  <a:pt x="3" y="215"/>
                  <a:pt x="0" y="236"/>
                  <a:pt x="2" y="255"/>
                </a:cubicBezTo>
                <a:cubicBezTo>
                  <a:pt x="4" y="273"/>
                  <a:pt x="10" y="289"/>
                  <a:pt x="21" y="301"/>
                </a:cubicBezTo>
                <a:cubicBezTo>
                  <a:pt x="32" y="314"/>
                  <a:pt x="47" y="323"/>
                  <a:pt x="65" y="328"/>
                </a:cubicBezTo>
                <a:cubicBezTo>
                  <a:pt x="84" y="333"/>
                  <a:pt x="105" y="334"/>
                  <a:pt x="130" y="331"/>
                </a:cubicBezTo>
                <a:cubicBezTo>
                  <a:pt x="131" y="331"/>
                  <a:pt x="132" y="331"/>
                  <a:pt x="133" y="331"/>
                </a:cubicBezTo>
                <a:cubicBezTo>
                  <a:pt x="134" y="330"/>
                  <a:pt x="135" y="330"/>
                  <a:pt x="136" y="330"/>
                </a:cubicBezTo>
                <a:cubicBezTo>
                  <a:pt x="137" y="330"/>
                  <a:pt x="138" y="330"/>
                  <a:pt x="139" y="330"/>
                </a:cubicBezTo>
                <a:cubicBezTo>
                  <a:pt x="140" y="329"/>
                  <a:pt x="141" y="329"/>
                  <a:pt x="142" y="329"/>
                </a:cubicBezTo>
                <a:cubicBezTo>
                  <a:pt x="144" y="329"/>
                  <a:pt x="146" y="328"/>
                  <a:pt x="148" y="328"/>
                </a:cubicBezTo>
                <a:cubicBezTo>
                  <a:pt x="150" y="327"/>
                  <a:pt x="152" y="327"/>
                  <a:pt x="154" y="326"/>
                </a:cubicBezTo>
                <a:cubicBezTo>
                  <a:pt x="156" y="326"/>
                  <a:pt x="158" y="325"/>
                  <a:pt x="160" y="325"/>
                </a:cubicBezTo>
                <a:cubicBezTo>
                  <a:pt x="162" y="324"/>
                  <a:pt x="164" y="324"/>
                  <a:pt x="166" y="323"/>
                </a:cubicBezTo>
                <a:cubicBezTo>
                  <a:pt x="158" y="344"/>
                  <a:pt x="158" y="344"/>
                  <a:pt x="158" y="344"/>
                </a:cubicBezTo>
                <a:cubicBezTo>
                  <a:pt x="67" y="568"/>
                  <a:pt x="67" y="568"/>
                  <a:pt x="67" y="568"/>
                </a:cubicBezTo>
                <a:cubicBezTo>
                  <a:pt x="452" y="506"/>
                  <a:pt x="452" y="506"/>
                  <a:pt x="452" y="506"/>
                </a:cubicBezTo>
                <a:cubicBezTo>
                  <a:pt x="611" y="151"/>
                  <a:pt x="611" y="151"/>
                  <a:pt x="611" y="151"/>
                </a:cubicBezTo>
                <a:cubicBezTo>
                  <a:pt x="375" y="180"/>
                  <a:pt x="375" y="180"/>
                  <a:pt x="375" y="180"/>
                </a:cubicBezTo>
                <a:cubicBezTo>
                  <a:pt x="352" y="183"/>
                  <a:pt x="352" y="183"/>
                  <a:pt x="352" y="183"/>
                </a:cubicBezTo>
                <a:cubicBezTo>
                  <a:pt x="353" y="182"/>
                  <a:pt x="354" y="180"/>
                  <a:pt x="355" y="178"/>
                </a:cubicBezTo>
                <a:cubicBezTo>
                  <a:pt x="356" y="176"/>
                  <a:pt x="358" y="174"/>
                  <a:pt x="359" y="173"/>
                </a:cubicBezTo>
                <a:cubicBezTo>
                  <a:pt x="360" y="171"/>
                  <a:pt x="361" y="169"/>
                  <a:pt x="362" y="167"/>
                </a:cubicBezTo>
                <a:cubicBezTo>
                  <a:pt x="363" y="165"/>
                  <a:pt x="364" y="163"/>
                  <a:pt x="364" y="162"/>
                </a:cubicBezTo>
                <a:cubicBezTo>
                  <a:pt x="365" y="160"/>
                  <a:pt x="366" y="159"/>
                  <a:pt x="366" y="158"/>
                </a:cubicBezTo>
                <a:cubicBezTo>
                  <a:pt x="367" y="157"/>
                  <a:pt x="367" y="156"/>
                  <a:pt x="368" y="155"/>
                </a:cubicBezTo>
                <a:cubicBezTo>
                  <a:pt x="368" y="154"/>
                  <a:pt x="369" y="153"/>
                  <a:pt x="369" y="152"/>
                </a:cubicBezTo>
                <a:cubicBezTo>
                  <a:pt x="369" y="151"/>
                  <a:pt x="370" y="150"/>
                  <a:pt x="370" y="149"/>
                </a:cubicBezTo>
                <a:cubicBezTo>
                  <a:pt x="380" y="126"/>
                  <a:pt x="384" y="105"/>
                  <a:pt x="383" y="87"/>
                </a:cubicBezTo>
                <a:cubicBezTo>
                  <a:pt x="383" y="68"/>
                  <a:pt x="377" y="52"/>
                  <a:pt x="368" y="39"/>
                </a:cubicBezTo>
                <a:cubicBezTo>
                  <a:pt x="358" y="25"/>
                  <a:pt x="344" y="15"/>
                  <a:pt x="326" y="9"/>
                </a:cubicBezTo>
                <a:cubicBezTo>
                  <a:pt x="308" y="2"/>
                  <a:pt x="286" y="0"/>
                  <a:pt x="261" y="3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350"/>
          </a:p>
        </p:txBody>
      </p:sp>
      <p:sp>
        <p:nvSpPr>
          <p:cNvPr id="63" name="Freeform 72"/>
          <p:cNvSpPr>
            <a:spLocks/>
          </p:cNvSpPr>
          <p:nvPr/>
        </p:nvSpPr>
        <p:spPr bwMode="auto">
          <a:xfrm rot="18900000">
            <a:off x="3558445" y="2242853"/>
            <a:ext cx="2380571" cy="2551687"/>
          </a:xfrm>
          <a:custGeom>
            <a:avLst/>
            <a:gdLst>
              <a:gd name="T0" fmla="*/ 3318 w 3325"/>
              <a:gd name="T1" fmla="*/ 1363 h 3564"/>
              <a:gd name="T2" fmla="*/ 1141 w 3325"/>
              <a:gd name="T3" fmla="*/ 1541 h 3564"/>
              <a:gd name="T4" fmla="*/ 15 w 3325"/>
              <a:gd name="T5" fmla="*/ 0 h 3564"/>
              <a:gd name="T6" fmla="*/ 3 w 3325"/>
              <a:gd name="T7" fmla="*/ 0 h 3564"/>
              <a:gd name="T8" fmla="*/ 0 w 3325"/>
              <a:gd name="T9" fmla="*/ 12 h 3564"/>
              <a:gd name="T10" fmla="*/ 1127 w 3325"/>
              <a:gd name="T11" fmla="*/ 1550 h 3564"/>
              <a:gd name="T12" fmla="*/ 426 w 3325"/>
              <a:gd name="T13" fmla="*/ 3555 h 3564"/>
              <a:gd name="T14" fmla="*/ 434 w 3325"/>
              <a:gd name="T15" fmla="*/ 3564 h 3564"/>
              <a:gd name="T16" fmla="*/ 443 w 3325"/>
              <a:gd name="T17" fmla="*/ 3564 h 3564"/>
              <a:gd name="T18" fmla="*/ 1143 w 3325"/>
              <a:gd name="T19" fmla="*/ 1557 h 3564"/>
              <a:gd name="T20" fmla="*/ 3321 w 3325"/>
              <a:gd name="T21" fmla="*/ 1380 h 3564"/>
              <a:gd name="T22" fmla="*/ 3325 w 3325"/>
              <a:gd name="T23" fmla="*/ 1370 h 3564"/>
              <a:gd name="T24" fmla="*/ 3318 w 3325"/>
              <a:gd name="T25" fmla="*/ 1363 h 35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3325" h="3564">
                <a:moveTo>
                  <a:pt x="3318" y="1363"/>
                </a:moveTo>
                <a:lnTo>
                  <a:pt x="1141" y="1541"/>
                </a:lnTo>
                <a:lnTo>
                  <a:pt x="15" y="0"/>
                </a:lnTo>
                <a:lnTo>
                  <a:pt x="3" y="0"/>
                </a:lnTo>
                <a:lnTo>
                  <a:pt x="0" y="12"/>
                </a:lnTo>
                <a:lnTo>
                  <a:pt x="1127" y="1550"/>
                </a:lnTo>
                <a:lnTo>
                  <a:pt x="426" y="3555"/>
                </a:lnTo>
                <a:lnTo>
                  <a:pt x="434" y="3564"/>
                </a:lnTo>
                <a:lnTo>
                  <a:pt x="443" y="3564"/>
                </a:lnTo>
                <a:lnTo>
                  <a:pt x="1143" y="1557"/>
                </a:lnTo>
                <a:lnTo>
                  <a:pt x="3321" y="1380"/>
                </a:lnTo>
                <a:lnTo>
                  <a:pt x="3325" y="1370"/>
                </a:lnTo>
                <a:lnTo>
                  <a:pt x="3318" y="1363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350"/>
          </a:p>
        </p:txBody>
      </p:sp>
      <p:sp>
        <p:nvSpPr>
          <p:cNvPr id="64" name="Freeform 65"/>
          <p:cNvSpPr>
            <a:spLocks/>
          </p:cNvSpPr>
          <p:nvPr/>
        </p:nvSpPr>
        <p:spPr bwMode="auto">
          <a:xfrm rot="18900000">
            <a:off x="3507990" y="4020585"/>
            <a:ext cx="704506" cy="1067498"/>
          </a:xfrm>
          <a:custGeom>
            <a:avLst/>
            <a:gdLst>
              <a:gd name="T0" fmla="*/ 0 w 416"/>
              <a:gd name="T1" fmla="*/ 343 h 630"/>
              <a:gd name="T2" fmla="*/ 95 w 416"/>
              <a:gd name="T3" fmla="*/ 0 h 630"/>
              <a:gd name="T4" fmla="*/ 227 w 416"/>
              <a:gd name="T5" fmla="*/ 202 h 630"/>
              <a:gd name="T6" fmla="*/ 231 w 416"/>
              <a:gd name="T7" fmla="*/ 181 h 630"/>
              <a:gd name="T8" fmla="*/ 232 w 416"/>
              <a:gd name="T9" fmla="*/ 175 h 630"/>
              <a:gd name="T10" fmla="*/ 233 w 416"/>
              <a:gd name="T11" fmla="*/ 169 h 630"/>
              <a:gd name="T12" fmla="*/ 234 w 416"/>
              <a:gd name="T13" fmla="*/ 163 h 630"/>
              <a:gd name="T14" fmla="*/ 237 w 416"/>
              <a:gd name="T15" fmla="*/ 153 h 630"/>
              <a:gd name="T16" fmla="*/ 238 w 416"/>
              <a:gd name="T17" fmla="*/ 149 h 630"/>
              <a:gd name="T18" fmla="*/ 238 w 416"/>
              <a:gd name="T19" fmla="*/ 146 h 630"/>
              <a:gd name="T20" fmla="*/ 263 w 416"/>
              <a:gd name="T21" fmla="*/ 94 h 630"/>
              <a:gd name="T22" fmla="*/ 294 w 416"/>
              <a:gd name="T23" fmla="*/ 70 h 630"/>
              <a:gd name="T24" fmla="*/ 306 w 416"/>
              <a:gd name="T25" fmla="*/ 68 h 630"/>
              <a:gd name="T26" fmla="*/ 327 w 416"/>
              <a:gd name="T27" fmla="*/ 74 h 630"/>
              <a:gd name="T28" fmla="*/ 364 w 416"/>
              <a:gd name="T29" fmla="*/ 109 h 630"/>
              <a:gd name="T30" fmla="*/ 394 w 416"/>
              <a:gd name="T31" fmla="*/ 173 h 630"/>
              <a:gd name="T32" fmla="*/ 412 w 416"/>
              <a:gd name="T33" fmla="*/ 252 h 630"/>
              <a:gd name="T34" fmla="*/ 414 w 416"/>
              <a:gd name="T35" fmla="*/ 335 h 630"/>
              <a:gd name="T36" fmla="*/ 400 w 416"/>
              <a:gd name="T37" fmla="*/ 410 h 630"/>
              <a:gd name="T38" fmla="*/ 373 w 416"/>
              <a:gd name="T39" fmla="*/ 462 h 630"/>
              <a:gd name="T40" fmla="*/ 342 w 416"/>
              <a:gd name="T41" fmla="*/ 481 h 630"/>
              <a:gd name="T42" fmla="*/ 335 w 416"/>
              <a:gd name="T43" fmla="*/ 482 h 630"/>
              <a:gd name="T44" fmla="*/ 308 w 416"/>
              <a:gd name="T45" fmla="*/ 474 h 630"/>
              <a:gd name="T46" fmla="*/ 273 w 416"/>
              <a:gd name="T47" fmla="*/ 436 h 630"/>
              <a:gd name="T48" fmla="*/ 271 w 416"/>
              <a:gd name="T49" fmla="*/ 433 h 630"/>
              <a:gd name="T50" fmla="*/ 268 w 416"/>
              <a:gd name="T51" fmla="*/ 428 h 630"/>
              <a:gd name="T52" fmla="*/ 267 w 416"/>
              <a:gd name="T53" fmla="*/ 425 h 630"/>
              <a:gd name="T54" fmla="*/ 264 w 416"/>
              <a:gd name="T55" fmla="*/ 420 h 630"/>
              <a:gd name="T56" fmla="*/ 262 w 416"/>
              <a:gd name="T57" fmla="*/ 416 h 630"/>
              <a:gd name="T58" fmla="*/ 259 w 416"/>
              <a:gd name="T59" fmla="*/ 410 h 630"/>
              <a:gd name="T60" fmla="*/ 257 w 416"/>
              <a:gd name="T61" fmla="*/ 404 h 630"/>
              <a:gd name="T62" fmla="*/ 248 w 416"/>
              <a:gd name="T63" fmla="*/ 384 h 630"/>
              <a:gd name="T64" fmla="*/ 172 w 416"/>
              <a:gd name="T65" fmla="*/ 630 h 630"/>
              <a:gd name="T66" fmla="*/ 0 w 416"/>
              <a:gd name="T67" fmla="*/ 343 h 6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416" h="630">
                <a:moveTo>
                  <a:pt x="0" y="343"/>
                </a:moveTo>
                <a:cubicBezTo>
                  <a:pt x="95" y="0"/>
                  <a:pt x="95" y="0"/>
                  <a:pt x="95" y="0"/>
                </a:cubicBezTo>
                <a:cubicBezTo>
                  <a:pt x="227" y="202"/>
                  <a:pt x="227" y="202"/>
                  <a:pt x="227" y="202"/>
                </a:cubicBezTo>
                <a:cubicBezTo>
                  <a:pt x="231" y="181"/>
                  <a:pt x="231" y="181"/>
                  <a:pt x="231" y="181"/>
                </a:cubicBezTo>
                <a:cubicBezTo>
                  <a:pt x="231" y="179"/>
                  <a:pt x="231" y="177"/>
                  <a:pt x="232" y="175"/>
                </a:cubicBezTo>
                <a:cubicBezTo>
                  <a:pt x="232" y="173"/>
                  <a:pt x="232" y="171"/>
                  <a:pt x="233" y="169"/>
                </a:cubicBezTo>
                <a:cubicBezTo>
                  <a:pt x="233" y="167"/>
                  <a:pt x="234" y="165"/>
                  <a:pt x="234" y="163"/>
                </a:cubicBezTo>
                <a:cubicBezTo>
                  <a:pt x="235" y="161"/>
                  <a:pt x="237" y="153"/>
                  <a:pt x="237" y="153"/>
                </a:cubicBezTo>
                <a:cubicBezTo>
                  <a:pt x="238" y="149"/>
                  <a:pt x="238" y="149"/>
                  <a:pt x="238" y="149"/>
                </a:cubicBezTo>
                <a:cubicBezTo>
                  <a:pt x="238" y="146"/>
                  <a:pt x="238" y="146"/>
                  <a:pt x="238" y="146"/>
                </a:cubicBezTo>
                <a:cubicBezTo>
                  <a:pt x="245" y="125"/>
                  <a:pt x="253" y="107"/>
                  <a:pt x="263" y="94"/>
                </a:cubicBezTo>
                <a:cubicBezTo>
                  <a:pt x="273" y="81"/>
                  <a:pt x="283" y="73"/>
                  <a:pt x="294" y="70"/>
                </a:cubicBezTo>
                <a:cubicBezTo>
                  <a:pt x="298" y="69"/>
                  <a:pt x="302" y="68"/>
                  <a:pt x="306" y="68"/>
                </a:cubicBezTo>
                <a:cubicBezTo>
                  <a:pt x="313" y="68"/>
                  <a:pt x="320" y="70"/>
                  <a:pt x="327" y="74"/>
                </a:cubicBezTo>
                <a:cubicBezTo>
                  <a:pt x="340" y="81"/>
                  <a:pt x="352" y="92"/>
                  <a:pt x="364" y="109"/>
                </a:cubicBezTo>
                <a:cubicBezTo>
                  <a:pt x="376" y="127"/>
                  <a:pt x="386" y="148"/>
                  <a:pt x="394" y="173"/>
                </a:cubicBezTo>
                <a:cubicBezTo>
                  <a:pt x="402" y="198"/>
                  <a:pt x="408" y="224"/>
                  <a:pt x="412" y="252"/>
                </a:cubicBezTo>
                <a:cubicBezTo>
                  <a:pt x="415" y="280"/>
                  <a:pt x="416" y="308"/>
                  <a:pt x="414" y="335"/>
                </a:cubicBezTo>
                <a:cubicBezTo>
                  <a:pt x="412" y="363"/>
                  <a:pt x="408" y="388"/>
                  <a:pt x="400" y="410"/>
                </a:cubicBezTo>
                <a:cubicBezTo>
                  <a:pt x="393" y="432"/>
                  <a:pt x="384" y="449"/>
                  <a:pt x="373" y="462"/>
                </a:cubicBezTo>
                <a:cubicBezTo>
                  <a:pt x="364" y="473"/>
                  <a:pt x="353" y="479"/>
                  <a:pt x="342" y="481"/>
                </a:cubicBezTo>
                <a:cubicBezTo>
                  <a:pt x="340" y="482"/>
                  <a:pt x="337" y="482"/>
                  <a:pt x="335" y="482"/>
                </a:cubicBezTo>
                <a:cubicBezTo>
                  <a:pt x="326" y="482"/>
                  <a:pt x="317" y="479"/>
                  <a:pt x="308" y="474"/>
                </a:cubicBezTo>
                <a:cubicBezTo>
                  <a:pt x="296" y="466"/>
                  <a:pt x="284" y="453"/>
                  <a:pt x="273" y="436"/>
                </a:cubicBezTo>
                <a:cubicBezTo>
                  <a:pt x="271" y="433"/>
                  <a:pt x="271" y="433"/>
                  <a:pt x="271" y="433"/>
                </a:cubicBezTo>
                <a:cubicBezTo>
                  <a:pt x="268" y="428"/>
                  <a:pt x="268" y="428"/>
                  <a:pt x="268" y="428"/>
                </a:cubicBezTo>
                <a:cubicBezTo>
                  <a:pt x="268" y="427"/>
                  <a:pt x="267" y="426"/>
                  <a:pt x="267" y="425"/>
                </a:cubicBezTo>
                <a:cubicBezTo>
                  <a:pt x="266" y="423"/>
                  <a:pt x="265" y="422"/>
                  <a:pt x="264" y="420"/>
                </a:cubicBezTo>
                <a:cubicBezTo>
                  <a:pt x="263" y="418"/>
                  <a:pt x="263" y="417"/>
                  <a:pt x="262" y="416"/>
                </a:cubicBezTo>
                <a:cubicBezTo>
                  <a:pt x="262" y="416"/>
                  <a:pt x="260" y="411"/>
                  <a:pt x="259" y="410"/>
                </a:cubicBezTo>
                <a:cubicBezTo>
                  <a:pt x="258" y="408"/>
                  <a:pt x="257" y="406"/>
                  <a:pt x="257" y="404"/>
                </a:cubicBezTo>
                <a:cubicBezTo>
                  <a:pt x="248" y="384"/>
                  <a:pt x="248" y="384"/>
                  <a:pt x="248" y="384"/>
                </a:cubicBezTo>
                <a:cubicBezTo>
                  <a:pt x="172" y="630"/>
                  <a:pt x="172" y="630"/>
                  <a:pt x="172" y="630"/>
                </a:cubicBezTo>
                <a:lnTo>
                  <a:pt x="0" y="343"/>
                </a:lnTo>
                <a:close/>
              </a:path>
            </a:pathLst>
          </a:custGeom>
          <a:solidFill>
            <a:schemeClr val="accent2"/>
          </a:solidFill>
          <a:ln>
            <a:solidFill>
              <a:schemeClr val="bg1"/>
            </a:solidFill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350"/>
          </a:p>
        </p:txBody>
      </p:sp>
      <p:sp>
        <p:nvSpPr>
          <p:cNvPr id="65" name="Freeform 68"/>
          <p:cNvSpPr>
            <a:spLocks/>
          </p:cNvSpPr>
          <p:nvPr/>
        </p:nvSpPr>
        <p:spPr bwMode="auto">
          <a:xfrm rot="18900000">
            <a:off x="3610327" y="2275709"/>
            <a:ext cx="1026689" cy="706654"/>
          </a:xfrm>
          <a:custGeom>
            <a:avLst/>
            <a:gdLst>
              <a:gd name="T0" fmla="*/ 289 w 606"/>
              <a:gd name="T1" fmla="*/ 417 h 417"/>
              <a:gd name="T2" fmla="*/ 227 w 606"/>
              <a:gd name="T3" fmla="*/ 410 h 417"/>
              <a:gd name="T4" fmla="*/ 147 w 606"/>
              <a:gd name="T5" fmla="*/ 386 h 417"/>
              <a:gd name="T6" fmla="*/ 76 w 606"/>
              <a:gd name="T7" fmla="*/ 348 h 417"/>
              <a:gd name="T8" fmla="*/ 24 w 606"/>
              <a:gd name="T9" fmla="*/ 301 h 417"/>
              <a:gd name="T10" fmla="*/ 2 w 606"/>
              <a:gd name="T11" fmla="*/ 255 h 417"/>
              <a:gd name="T12" fmla="*/ 9 w 606"/>
              <a:gd name="T13" fmla="*/ 220 h 417"/>
              <a:gd name="T14" fmla="*/ 43 w 606"/>
              <a:gd name="T15" fmla="*/ 194 h 417"/>
              <a:gd name="T16" fmla="*/ 102 w 606"/>
              <a:gd name="T17" fmla="*/ 183 h 417"/>
              <a:gd name="T18" fmla="*/ 111 w 606"/>
              <a:gd name="T19" fmla="*/ 183 h 417"/>
              <a:gd name="T20" fmla="*/ 116 w 606"/>
              <a:gd name="T21" fmla="*/ 183 h 417"/>
              <a:gd name="T22" fmla="*/ 122 w 606"/>
              <a:gd name="T23" fmla="*/ 183 h 417"/>
              <a:gd name="T24" fmla="*/ 128 w 606"/>
              <a:gd name="T25" fmla="*/ 184 h 417"/>
              <a:gd name="T26" fmla="*/ 134 w 606"/>
              <a:gd name="T27" fmla="*/ 184 h 417"/>
              <a:gd name="T28" fmla="*/ 141 w 606"/>
              <a:gd name="T29" fmla="*/ 185 h 417"/>
              <a:gd name="T30" fmla="*/ 161 w 606"/>
              <a:gd name="T31" fmla="*/ 187 h 417"/>
              <a:gd name="T32" fmla="*/ 135 w 606"/>
              <a:gd name="T33" fmla="*/ 155 h 417"/>
              <a:gd name="T34" fmla="*/ 13 w 606"/>
              <a:gd name="T35" fmla="*/ 7 h 417"/>
              <a:gd name="T36" fmla="*/ 387 w 606"/>
              <a:gd name="T37" fmla="*/ 0 h 417"/>
              <a:gd name="T38" fmla="*/ 606 w 606"/>
              <a:gd name="T39" fmla="*/ 245 h 417"/>
              <a:gd name="T40" fmla="*/ 333 w 606"/>
              <a:gd name="T41" fmla="*/ 257 h 417"/>
              <a:gd name="T42" fmla="*/ 348 w 606"/>
              <a:gd name="T43" fmla="*/ 271 h 417"/>
              <a:gd name="T44" fmla="*/ 353 w 606"/>
              <a:gd name="T45" fmla="*/ 274 h 417"/>
              <a:gd name="T46" fmla="*/ 357 w 606"/>
              <a:gd name="T47" fmla="*/ 278 h 417"/>
              <a:gd name="T48" fmla="*/ 361 w 606"/>
              <a:gd name="T49" fmla="*/ 282 h 417"/>
              <a:gd name="T50" fmla="*/ 365 w 606"/>
              <a:gd name="T51" fmla="*/ 287 h 417"/>
              <a:gd name="T52" fmla="*/ 370 w 606"/>
              <a:gd name="T53" fmla="*/ 292 h 417"/>
              <a:gd name="T54" fmla="*/ 372 w 606"/>
              <a:gd name="T55" fmla="*/ 294 h 417"/>
              <a:gd name="T56" fmla="*/ 397 w 606"/>
              <a:gd name="T57" fmla="*/ 339 h 417"/>
              <a:gd name="T58" fmla="*/ 393 w 606"/>
              <a:gd name="T59" fmla="*/ 376 h 417"/>
              <a:gd name="T60" fmla="*/ 363 w 606"/>
              <a:gd name="T61" fmla="*/ 403 h 417"/>
              <a:gd name="T62" fmla="*/ 304 w 606"/>
              <a:gd name="T63" fmla="*/ 416 h 417"/>
              <a:gd name="T64" fmla="*/ 289 w 606"/>
              <a:gd name="T65" fmla="*/ 417 h 4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606" h="417">
                <a:moveTo>
                  <a:pt x="289" y="417"/>
                </a:moveTo>
                <a:cubicBezTo>
                  <a:pt x="269" y="417"/>
                  <a:pt x="248" y="415"/>
                  <a:pt x="227" y="410"/>
                </a:cubicBezTo>
                <a:cubicBezTo>
                  <a:pt x="200" y="405"/>
                  <a:pt x="173" y="397"/>
                  <a:pt x="147" y="386"/>
                </a:cubicBezTo>
                <a:cubicBezTo>
                  <a:pt x="121" y="375"/>
                  <a:pt x="97" y="363"/>
                  <a:pt x="76" y="348"/>
                </a:cubicBezTo>
                <a:cubicBezTo>
                  <a:pt x="54" y="333"/>
                  <a:pt x="37" y="317"/>
                  <a:pt x="24" y="301"/>
                </a:cubicBezTo>
                <a:cubicBezTo>
                  <a:pt x="12" y="285"/>
                  <a:pt x="4" y="269"/>
                  <a:pt x="2" y="255"/>
                </a:cubicBezTo>
                <a:cubicBezTo>
                  <a:pt x="0" y="242"/>
                  <a:pt x="3" y="230"/>
                  <a:pt x="9" y="220"/>
                </a:cubicBezTo>
                <a:cubicBezTo>
                  <a:pt x="16" y="209"/>
                  <a:pt x="28" y="201"/>
                  <a:pt x="43" y="194"/>
                </a:cubicBezTo>
                <a:cubicBezTo>
                  <a:pt x="59" y="188"/>
                  <a:pt x="79" y="184"/>
                  <a:pt x="102" y="183"/>
                </a:cubicBezTo>
                <a:cubicBezTo>
                  <a:pt x="111" y="183"/>
                  <a:pt x="111" y="183"/>
                  <a:pt x="111" y="183"/>
                </a:cubicBezTo>
                <a:cubicBezTo>
                  <a:pt x="111" y="183"/>
                  <a:pt x="115" y="183"/>
                  <a:pt x="116" y="183"/>
                </a:cubicBezTo>
                <a:cubicBezTo>
                  <a:pt x="118" y="183"/>
                  <a:pt x="120" y="183"/>
                  <a:pt x="122" y="183"/>
                </a:cubicBezTo>
                <a:cubicBezTo>
                  <a:pt x="124" y="183"/>
                  <a:pt x="126" y="183"/>
                  <a:pt x="128" y="184"/>
                </a:cubicBezTo>
                <a:cubicBezTo>
                  <a:pt x="134" y="184"/>
                  <a:pt x="134" y="184"/>
                  <a:pt x="134" y="184"/>
                </a:cubicBezTo>
                <a:cubicBezTo>
                  <a:pt x="137" y="184"/>
                  <a:pt x="139" y="184"/>
                  <a:pt x="141" y="185"/>
                </a:cubicBezTo>
                <a:cubicBezTo>
                  <a:pt x="161" y="187"/>
                  <a:pt x="161" y="187"/>
                  <a:pt x="161" y="187"/>
                </a:cubicBezTo>
                <a:cubicBezTo>
                  <a:pt x="135" y="155"/>
                  <a:pt x="135" y="155"/>
                  <a:pt x="135" y="155"/>
                </a:cubicBezTo>
                <a:cubicBezTo>
                  <a:pt x="13" y="7"/>
                  <a:pt x="13" y="7"/>
                  <a:pt x="13" y="7"/>
                </a:cubicBezTo>
                <a:cubicBezTo>
                  <a:pt x="387" y="0"/>
                  <a:pt x="387" y="0"/>
                  <a:pt x="387" y="0"/>
                </a:cubicBezTo>
                <a:cubicBezTo>
                  <a:pt x="606" y="245"/>
                  <a:pt x="606" y="245"/>
                  <a:pt x="606" y="245"/>
                </a:cubicBezTo>
                <a:cubicBezTo>
                  <a:pt x="333" y="257"/>
                  <a:pt x="333" y="257"/>
                  <a:pt x="333" y="257"/>
                </a:cubicBezTo>
                <a:cubicBezTo>
                  <a:pt x="348" y="271"/>
                  <a:pt x="348" y="271"/>
                  <a:pt x="348" y="271"/>
                </a:cubicBezTo>
                <a:cubicBezTo>
                  <a:pt x="350" y="272"/>
                  <a:pt x="351" y="273"/>
                  <a:pt x="353" y="274"/>
                </a:cubicBezTo>
                <a:cubicBezTo>
                  <a:pt x="357" y="278"/>
                  <a:pt x="357" y="278"/>
                  <a:pt x="357" y="278"/>
                </a:cubicBezTo>
                <a:cubicBezTo>
                  <a:pt x="361" y="282"/>
                  <a:pt x="361" y="282"/>
                  <a:pt x="361" y="282"/>
                </a:cubicBezTo>
                <a:cubicBezTo>
                  <a:pt x="362" y="283"/>
                  <a:pt x="365" y="287"/>
                  <a:pt x="365" y="287"/>
                </a:cubicBezTo>
                <a:cubicBezTo>
                  <a:pt x="370" y="292"/>
                  <a:pt x="370" y="292"/>
                  <a:pt x="370" y="292"/>
                </a:cubicBezTo>
                <a:cubicBezTo>
                  <a:pt x="372" y="294"/>
                  <a:pt x="372" y="294"/>
                  <a:pt x="372" y="294"/>
                </a:cubicBezTo>
                <a:cubicBezTo>
                  <a:pt x="385" y="309"/>
                  <a:pt x="393" y="325"/>
                  <a:pt x="397" y="339"/>
                </a:cubicBezTo>
                <a:cubicBezTo>
                  <a:pt x="400" y="353"/>
                  <a:pt x="399" y="365"/>
                  <a:pt x="393" y="376"/>
                </a:cubicBezTo>
                <a:cubicBezTo>
                  <a:pt x="387" y="387"/>
                  <a:pt x="377" y="396"/>
                  <a:pt x="363" y="403"/>
                </a:cubicBezTo>
                <a:cubicBezTo>
                  <a:pt x="347" y="410"/>
                  <a:pt x="328" y="415"/>
                  <a:pt x="304" y="416"/>
                </a:cubicBezTo>
                <a:cubicBezTo>
                  <a:pt x="299" y="417"/>
                  <a:pt x="294" y="417"/>
                  <a:pt x="289" y="417"/>
                </a:cubicBezTo>
                <a:close/>
              </a:path>
            </a:pathLst>
          </a:custGeom>
          <a:solidFill>
            <a:schemeClr val="accent1"/>
          </a:solidFill>
          <a:ln>
            <a:solidFill>
              <a:schemeClr val="bg1"/>
            </a:solidFill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350"/>
          </a:p>
        </p:txBody>
      </p:sp>
      <p:sp>
        <p:nvSpPr>
          <p:cNvPr id="66" name="Freeform 71"/>
          <p:cNvSpPr>
            <a:spLocks/>
          </p:cNvSpPr>
          <p:nvPr/>
        </p:nvSpPr>
        <p:spPr bwMode="auto">
          <a:xfrm rot="18900000">
            <a:off x="5181443" y="3354512"/>
            <a:ext cx="999482" cy="927170"/>
          </a:xfrm>
          <a:custGeom>
            <a:avLst/>
            <a:gdLst>
              <a:gd name="T0" fmla="*/ 172 w 590"/>
              <a:gd name="T1" fmla="*/ 301 h 547"/>
              <a:gd name="T2" fmla="*/ 156 w 590"/>
              <a:gd name="T3" fmla="*/ 305 h 547"/>
              <a:gd name="T4" fmla="*/ 150 w 590"/>
              <a:gd name="T5" fmla="*/ 307 h 547"/>
              <a:gd name="T6" fmla="*/ 144 w 590"/>
              <a:gd name="T7" fmla="*/ 308 h 547"/>
              <a:gd name="T8" fmla="*/ 138 w 590"/>
              <a:gd name="T9" fmla="*/ 310 h 547"/>
              <a:gd name="T10" fmla="*/ 132 w 590"/>
              <a:gd name="T11" fmla="*/ 311 h 547"/>
              <a:gd name="T12" fmla="*/ 123 w 590"/>
              <a:gd name="T13" fmla="*/ 313 h 547"/>
              <a:gd name="T14" fmla="*/ 121 w 590"/>
              <a:gd name="T15" fmla="*/ 313 h 547"/>
              <a:gd name="T16" fmla="*/ 95 w 590"/>
              <a:gd name="T17" fmla="*/ 315 h 547"/>
              <a:gd name="T18" fmla="*/ 60 w 590"/>
              <a:gd name="T19" fmla="*/ 310 h 547"/>
              <a:gd name="T20" fmla="*/ 19 w 590"/>
              <a:gd name="T21" fmla="*/ 286 h 547"/>
              <a:gd name="T22" fmla="*/ 2 w 590"/>
              <a:gd name="T23" fmla="*/ 244 h 547"/>
              <a:gd name="T24" fmla="*/ 11 w 590"/>
              <a:gd name="T25" fmla="*/ 185 h 547"/>
              <a:gd name="T26" fmla="*/ 50 w 590"/>
              <a:gd name="T27" fmla="*/ 120 h 547"/>
              <a:gd name="T28" fmla="*/ 109 w 590"/>
              <a:gd name="T29" fmla="*/ 63 h 547"/>
              <a:gd name="T30" fmla="*/ 180 w 590"/>
              <a:gd name="T31" fmla="*/ 21 h 547"/>
              <a:gd name="T32" fmla="*/ 254 w 590"/>
              <a:gd name="T33" fmla="*/ 1 h 547"/>
              <a:gd name="T34" fmla="*/ 273 w 590"/>
              <a:gd name="T35" fmla="*/ 0 h 547"/>
              <a:gd name="T36" fmla="*/ 315 w 590"/>
              <a:gd name="T37" fmla="*/ 6 h 547"/>
              <a:gd name="T38" fmla="*/ 353 w 590"/>
              <a:gd name="T39" fmla="*/ 33 h 547"/>
              <a:gd name="T40" fmla="*/ 367 w 590"/>
              <a:gd name="T41" fmla="*/ 77 h 547"/>
              <a:gd name="T42" fmla="*/ 355 w 590"/>
              <a:gd name="T43" fmla="*/ 135 h 547"/>
              <a:gd name="T44" fmla="*/ 354 w 590"/>
              <a:gd name="T45" fmla="*/ 139 h 547"/>
              <a:gd name="T46" fmla="*/ 351 w 590"/>
              <a:gd name="T47" fmla="*/ 145 h 547"/>
              <a:gd name="T48" fmla="*/ 349 w 590"/>
              <a:gd name="T49" fmla="*/ 148 h 547"/>
              <a:gd name="T50" fmla="*/ 346 w 590"/>
              <a:gd name="T51" fmla="*/ 153 h 547"/>
              <a:gd name="T52" fmla="*/ 344 w 590"/>
              <a:gd name="T53" fmla="*/ 158 h 547"/>
              <a:gd name="T54" fmla="*/ 341 w 590"/>
              <a:gd name="T55" fmla="*/ 162 h 547"/>
              <a:gd name="T56" fmla="*/ 340 w 590"/>
              <a:gd name="T57" fmla="*/ 164 h 547"/>
              <a:gd name="T58" fmla="*/ 337 w 590"/>
              <a:gd name="T59" fmla="*/ 169 h 547"/>
              <a:gd name="T60" fmla="*/ 328 w 590"/>
              <a:gd name="T61" fmla="*/ 184 h 547"/>
              <a:gd name="T62" fmla="*/ 590 w 590"/>
              <a:gd name="T63" fmla="*/ 151 h 547"/>
              <a:gd name="T64" fmla="*/ 438 w 590"/>
              <a:gd name="T65" fmla="*/ 489 h 547"/>
              <a:gd name="T66" fmla="*/ 72 w 590"/>
              <a:gd name="T67" fmla="*/ 547 h 547"/>
              <a:gd name="T68" fmla="*/ 172 w 590"/>
              <a:gd name="T69" fmla="*/ 301 h 5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590" h="547">
                <a:moveTo>
                  <a:pt x="172" y="301"/>
                </a:moveTo>
                <a:cubicBezTo>
                  <a:pt x="156" y="305"/>
                  <a:pt x="156" y="305"/>
                  <a:pt x="156" y="305"/>
                </a:cubicBezTo>
                <a:cubicBezTo>
                  <a:pt x="154" y="306"/>
                  <a:pt x="152" y="306"/>
                  <a:pt x="150" y="307"/>
                </a:cubicBezTo>
                <a:cubicBezTo>
                  <a:pt x="148" y="307"/>
                  <a:pt x="146" y="308"/>
                  <a:pt x="144" y="308"/>
                </a:cubicBezTo>
                <a:cubicBezTo>
                  <a:pt x="138" y="310"/>
                  <a:pt x="138" y="310"/>
                  <a:pt x="138" y="310"/>
                </a:cubicBezTo>
                <a:cubicBezTo>
                  <a:pt x="136" y="310"/>
                  <a:pt x="134" y="311"/>
                  <a:pt x="132" y="311"/>
                </a:cubicBezTo>
                <a:cubicBezTo>
                  <a:pt x="132" y="311"/>
                  <a:pt x="124" y="312"/>
                  <a:pt x="123" y="313"/>
                </a:cubicBezTo>
                <a:cubicBezTo>
                  <a:pt x="121" y="313"/>
                  <a:pt x="121" y="313"/>
                  <a:pt x="121" y="313"/>
                </a:cubicBezTo>
                <a:cubicBezTo>
                  <a:pt x="112" y="314"/>
                  <a:pt x="103" y="315"/>
                  <a:pt x="95" y="315"/>
                </a:cubicBezTo>
                <a:cubicBezTo>
                  <a:pt x="82" y="315"/>
                  <a:pt x="70" y="313"/>
                  <a:pt x="60" y="310"/>
                </a:cubicBezTo>
                <a:cubicBezTo>
                  <a:pt x="43" y="305"/>
                  <a:pt x="29" y="297"/>
                  <a:pt x="19" y="286"/>
                </a:cubicBezTo>
                <a:cubicBezTo>
                  <a:pt x="9" y="275"/>
                  <a:pt x="4" y="260"/>
                  <a:pt x="2" y="244"/>
                </a:cubicBezTo>
                <a:cubicBezTo>
                  <a:pt x="0" y="226"/>
                  <a:pt x="3" y="206"/>
                  <a:pt x="11" y="185"/>
                </a:cubicBezTo>
                <a:cubicBezTo>
                  <a:pt x="20" y="163"/>
                  <a:pt x="33" y="142"/>
                  <a:pt x="50" y="120"/>
                </a:cubicBezTo>
                <a:cubicBezTo>
                  <a:pt x="66" y="100"/>
                  <a:pt x="86" y="80"/>
                  <a:pt x="109" y="63"/>
                </a:cubicBezTo>
                <a:cubicBezTo>
                  <a:pt x="131" y="46"/>
                  <a:pt x="155" y="32"/>
                  <a:pt x="180" y="21"/>
                </a:cubicBezTo>
                <a:cubicBezTo>
                  <a:pt x="206" y="10"/>
                  <a:pt x="231" y="3"/>
                  <a:pt x="254" y="1"/>
                </a:cubicBezTo>
                <a:cubicBezTo>
                  <a:pt x="261" y="0"/>
                  <a:pt x="267" y="0"/>
                  <a:pt x="273" y="0"/>
                </a:cubicBezTo>
                <a:cubicBezTo>
                  <a:pt x="289" y="0"/>
                  <a:pt x="303" y="2"/>
                  <a:pt x="315" y="6"/>
                </a:cubicBezTo>
                <a:cubicBezTo>
                  <a:pt x="331" y="12"/>
                  <a:pt x="344" y="21"/>
                  <a:pt x="353" y="33"/>
                </a:cubicBezTo>
                <a:cubicBezTo>
                  <a:pt x="362" y="45"/>
                  <a:pt x="367" y="60"/>
                  <a:pt x="367" y="77"/>
                </a:cubicBezTo>
                <a:cubicBezTo>
                  <a:pt x="368" y="95"/>
                  <a:pt x="364" y="115"/>
                  <a:pt x="355" y="135"/>
                </a:cubicBezTo>
                <a:cubicBezTo>
                  <a:pt x="355" y="136"/>
                  <a:pt x="354" y="139"/>
                  <a:pt x="354" y="139"/>
                </a:cubicBezTo>
                <a:cubicBezTo>
                  <a:pt x="351" y="145"/>
                  <a:pt x="351" y="145"/>
                  <a:pt x="351" y="145"/>
                </a:cubicBezTo>
                <a:cubicBezTo>
                  <a:pt x="349" y="148"/>
                  <a:pt x="349" y="148"/>
                  <a:pt x="349" y="148"/>
                </a:cubicBezTo>
                <a:cubicBezTo>
                  <a:pt x="346" y="153"/>
                  <a:pt x="346" y="153"/>
                  <a:pt x="346" y="153"/>
                </a:cubicBezTo>
                <a:cubicBezTo>
                  <a:pt x="346" y="155"/>
                  <a:pt x="345" y="157"/>
                  <a:pt x="344" y="158"/>
                </a:cubicBezTo>
                <a:cubicBezTo>
                  <a:pt x="343" y="160"/>
                  <a:pt x="342" y="161"/>
                  <a:pt x="341" y="162"/>
                </a:cubicBezTo>
                <a:cubicBezTo>
                  <a:pt x="340" y="164"/>
                  <a:pt x="340" y="164"/>
                  <a:pt x="340" y="164"/>
                </a:cubicBezTo>
                <a:cubicBezTo>
                  <a:pt x="339" y="165"/>
                  <a:pt x="338" y="167"/>
                  <a:pt x="337" y="169"/>
                </a:cubicBezTo>
                <a:cubicBezTo>
                  <a:pt x="328" y="184"/>
                  <a:pt x="328" y="184"/>
                  <a:pt x="328" y="184"/>
                </a:cubicBezTo>
                <a:cubicBezTo>
                  <a:pt x="590" y="151"/>
                  <a:pt x="590" y="151"/>
                  <a:pt x="590" y="151"/>
                </a:cubicBezTo>
                <a:cubicBezTo>
                  <a:pt x="438" y="489"/>
                  <a:pt x="438" y="489"/>
                  <a:pt x="438" y="489"/>
                </a:cubicBezTo>
                <a:cubicBezTo>
                  <a:pt x="72" y="547"/>
                  <a:pt x="72" y="547"/>
                  <a:pt x="72" y="547"/>
                </a:cubicBezTo>
                <a:lnTo>
                  <a:pt x="172" y="301"/>
                </a:lnTo>
                <a:close/>
              </a:path>
            </a:pathLst>
          </a:custGeom>
          <a:solidFill>
            <a:schemeClr val="accent3"/>
          </a:solidFill>
          <a:ln>
            <a:solidFill>
              <a:schemeClr val="bg1"/>
            </a:solidFill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350"/>
          </a:p>
        </p:txBody>
      </p:sp>
      <p:cxnSp>
        <p:nvCxnSpPr>
          <p:cNvPr id="67" name="Straight Connector 39"/>
          <p:cNvCxnSpPr/>
          <p:nvPr/>
        </p:nvCxnSpPr>
        <p:spPr>
          <a:xfrm flipH="1">
            <a:off x="2490334" y="2532591"/>
            <a:ext cx="1487816" cy="0"/>
          </a:xfrm>
          <a:prstGeom prst="line">
            <a:avLst/>
          </a:prstGeom>
          <a:ln>
            <a:solidFill>
              <a:schemeClr val="tx2">
                <a:lumMod val="50000"/>
              </a:schemeClr>
            </a:solidFill>
            <a:prstDash val="sysDot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41"/>
          <p:cNvCxnSpPr/>
          <p:nvPr/>
        </p:nvCxnSpPr>
        <p:spPr>
          <a:xfrm flipH="1">
            <a:off x="2490333" y="4629685"/>
            <a:ext cx="1246777" cy="0"/>
          </a:xfrm>
          <a:prstGeom prst="line">
            <a:avLst/>
          </a:prstGeom>
          <a:ln>
            <a:solidFill>
              <a:schemeClr val="tx2">
                <a:lumMod val="50000"/>
              </a:schemeClr>
            </a:solidFill>
            <a:prstDash val="sysDot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43"/>
          <p:cNvCxnSpPr/>
          <p:nvPr/>
        </p:nvCxnSpPr>
        <p:spPr>
          <a:xfrm>
            <a:off x="5760888" y="3825741"/>
            <a:ext cx="1034744" cy="0"/>
          </a:xfrm>
          <a:prstGeom prst="straightConnector1">
            <a:avLst/>
          </a:prstGeom>
          <a:ln>
            <a:solidFill>
              <a:schemeClr val="tx2">
                <a:lumMod val="50000"/>
              </a:schemeClr>
            </a:solidFill>
            <a:prstDash val="sysDot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41507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7" grpId="0"/>
      <p:bldP spid="39" grpId="0"/>
      <p:bldP spid="4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 err="1" smtClean="0"/>
              <a:t>Advantages</a:t>
            </a:r>
            <a:endParaRPr lang="es-E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8DBF4-37B7-4C4F-9728-A1C100B177EE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6" name="CuadroTexto 5"/>
          <p:cNvSpPr txBox="1"/>
          <p:nvPr/>
        </p:nvSpPr>
        <p:spPr>
          <a:xfrm>
            <a:off x="1849966" y="3120300"/>
            <a:ext cx="48600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strength</a:t>
            </a:r>
            <a:r>
              <a:rPr lang="es-ES" dirty="0" smtClean="0"/>
              <a:t> of 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Artificial </a:t>
            </a:r>
            <a:r>
              <a:rPr lang="es-ES" dirty="0" err="1">
                <a:solidFill>
                  <a:schemeClr val="accent1">
                    <a:lumMod val="75000"/>
                  </a:schemeClr>
                </a:solidFill>
              </a:rPr>
              <a:t>C</a:t>
            </a:r>
            <a:r>
              <a:rPr lang="es-ES" dirty="0" err="1" smtClean="0">
                <a:solidFill>
                  <a:schemeClr val="accent1">
                    <a:lumMod val="75000"/>
                  </a:schemeClr>
                </a:solidFill>
              </a:rPr>
              <a:t>hemistries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dirty="0" err="1" smtClean="0"/>
              <a:t>draws</a:t>
            </a:r>
            <a:r>
              <a:rPr lang="es-ES" dirty="0" smtClean="0"/>
              <a:t> </a:t>
            </a:r>
            <a:r>
              <a:rPr lang="es-ES" dirty="0" err="1" smtClean="0"/>
              <a:t>from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fact</a:t>
            </a:r>
            <a:r>
              <a:rPr lang="es-ES" dirty="0" smtClean="0"/>
              <a:t> </a:t>
            </a:r>
            <a:r>
              <a:rPr lang="es-ES" dirty="0" err="1" smtClean="0"/>
              <a:t>that</a:t>
            </a:r>
            <a:r>
              <a:rPr lang="es-ES" dirty="0" smtClean="0"/>
              <a:t> </a:t>
            </a:r>
            <a:r>
              <a:rPr lang="es-ES" dirty="0" err="1" smtClean="0"/>
              <a:t>they</a:t>
            </a:r>
            <a:r>
              <a:rPr lang="es-ES" dirty="0" smtClean="0"/>
              <a:t> </a:t>
            </a:r>
            <a:r>
              <a:rPr lang="es-ES" dirty="0" err="1" smtClean="0"/>
              <a:t>offer</a:t>
            </a:r>
            <a:r>
              <a:rPr lang="es-ES" dirty="0" smtClean="0"/>
              <a:t> </a:t>
            </a:r>
            <a:r>
              <a:rPr lang="es-ES" dirty="0" err="1" smtClean="0"/>
              <a:t>tools</a:t>
            </a:r>
            <a:r>
              <a:rPr lang="es-ES" dirty="0" smtClean="0"/>
              <a:t> </a:t>
            </a:r>
            <a:r>
              <a:rPr lang="es-ES" dirty="0" err="1" smtClean="0"/>
              <a:t>for</a:t>
            </a:r>
            <a:r>
              <a:rPr lang="es-ES" dirty="0" smtClean="0"/>
              <a:t> </a:t>
            </a:r>
            <a:r>
              <a:rPr lang="es-ES" dirty="0" err="1" smtClean="0"/>
              <a:t>an</a:t>
            </a:r>
            <a:r>
              <a:rPr lang="es-ES" dirty="0" smtClean="0"/>
              <a:t> </a:t>
            </a:r>
            <a:r>
              <a:rPr lang="es-ES" dirty="0" err="1" smtClean="0"/>
              <a:t>examination</a:t>
            </a:r>
            <a:r>
              <a:rPr lang="es-ES" dirty="0" smtClean="0"/>
              <a:t> of </a:t>
            </a:r>
            <a:r>
              <a:rPr lang="es-ES" dirty="0" err="1" smtClean="0"/>
              <a:t>both</a:t>
            </a:r>
            <a:r>
              <a:rPr lang="es-ES" dirty="0" smtClean="0"/>
              <a:t> </a:t>
            </a:r>
            <a:r>
              <a:rPr lang="es-ES" dirty="0" err="1" smtClean="0"/>
              <a:t>quantitative</a:t>
            </a:r>
            <a:r>
              <a:rPr lang="es-ES" dirty="0" smtClean="0"/>
              <a:t> and </a:t>
            </a:r>
            <a:r>
              <a:rPr lang="es-ES" dirty="0" err="1" smtClean="0"/>
              <a:t>qualitativa</a:t>
            </a:r>
            <a:r>
              <a:rPr lang="es-ES" dirty="0" smtClean="0"/>
              <a:t> </a:t>
            </a:r>
            <a:r>
              <a:rPr lang="es-ES" dirty="0" err="1" smtClean="0"/>
              <a:t>phenomena</a:t>
            </a:r>
            <a:r>
              <a:rPr lang="es-ES" dirty="0" smtClean="0"/>
              <a:t>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8254607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15 CuadroTexto"/>
          <p:cNvSpPr txBox="1"/>
          <p:nvPr/>
        </p:nvSpPr>
        <p:spPr>
          <a:xfrm>
            <a:off x="4683313" y="2203519"/>
            <a:ext cx="3712542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600" b="1" dirty="0" smtClean="0">
                <a:latin typeface="Calibri Light" panose="020F0302020204030204" pitchFamily="34" charset="0"/>
                <a:cs typeface="Arial" panose="020B0604020202020204" pitchFamily="34" charset="0"/>
              </a:rPr>
              <a:t>A</a:t>
            </a:r>
            <a:r>
              <a:rPr lang="es-ES" sz="1600" b="1" dirty="0">
                <a:latin typeface="Calibri Light" panose="020F0302020204030204" pitchFamily="34" charset="0"/>
                <a:cs typeface="Arial" panose="020B0604020202020204" pitchFamily="34" charset="0"/>
              </a:rPr>
              <a:t>C</a:t>
            </a:r>
            <a:r>
              <a:rPr lang="es-CO" sz="1600" b="1" dirty="0" smtClean="0">
                <a:latin typeface="Calibri Light" panose="020F0302020204030204" pitchFamily="34" charset="0"/>
                <a:cs typeface="Arial" panose="020B0604020202020204" pitchFamily="34" charset="0"/>
              </a:rPr>
              <a:t>s </a:t>
            </a:r>
            <a:r>
              <a:rPr lang="es-CO" sz="1600" dirty="0" smtClean="0">
                <a:latin typeface="Calibri Light" panose="020F0302020204030204" pitchFamily="34" charset="0"/>
                <a:cs typeface="Arial" panose="020B0604020202020204" pitchFamily="34" charset="0"/>
              </a:rPr>
              <a:t>originated from the efforts to understand the origins of life.</a:t>
            </a:r>
            <a:endParaRPr lang="es-CO" sz="1600" dirty="0">
              <a:latin typeface="Calibri Light" panose="020F03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1" name="16 CuadroTexto"/>
          <p:cNvSpPr txBox="1"/>
          <p:nvPr/>
        </p:nvSpPr>
        <p:spPr>
          <a:xfrm>
            <a:off x="4662139" y="2952598"/>
            <a:ext cx="371200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600" b="1" dirty="0" smtClean="0">
                <a:latin typeface="Calibri Light" panose="020F0302020204030204" pitchFamily="34" charset="0"/>
                <a:cs typeface="Arial" panose="020B0604020202020204" pitchFamily="34" charset="0"/>
              </a:rPr>
              <a:t>Reactions: </a:t>
            </a:r>
            <a:r>
              <a:rPr lang="es-CO" sz="1600" dirty="0" smtClean="0">
                <a:latin typeface="Calibri Light" panose="020F0302020204030204" pitchFamily="34" charset="0"/>
                <a:cs typeface="Arial" panose="020B0604020202020204" pitchFamily="34" charset="0"/>
              </a:rPr>
              <a:t>happen when a set of molecules come into contact. Some atoms are broken and other are formed.</a:t>
            </a:r>
            <a:endParaRPr lang="es-CO" sz="1600" dirty="0">
              <a:latin typeface="Calibri Light" panose="020F03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2" name="17 CuadroTexto"/>
          <p:cNvSpPr txBox="1"/>
          <p:nvPr/>
        </p:nvSpPr>
        <p:spPr>
          <a:xfrm>
            <a:off x="4683849" y="4080730"/>
            <a:ext cx="42003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600" b="1" dirty="0" smtClean="0">
                <a:latin typeface="Calibri Light" panose="020F0302020204030204" pitchFamily="34" charset="0"/>
                <a:cs typeface="Arial" panose="020B0604020202020204" pitchFamily="34" charset="0"/>
              </a:rPr>
              <a:t>Is a tool</a:t>
            </a:r>
            <a:r>
              <a:rPr lang="es-CO" sz="1600" dirty="0" smtClean="0">
                <a:latin typeface="Calibri Light" panose="020F0302020204030204" pitchFamily="34" charset="0"/>
                <a:cs typeface="Arial" panose="020B0604020202020204" pitchFamily="34" charset="0"/>
              </a:rPr>
              <a:t>: to study the dynamics of system of interacting objects in a combinatorial spaces.</a:t>
            </a:r>
            <a:endParaRPr lang="es-CO" sz="1600" dirty="0">
              <a:latin typeface="Calibri Light" panose="020F03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3" name="18 CuadroTexto"/>
          <p:cNvSpPr txBox="1"/>
          <p:nvPr/>
        </p:nvSpPr>
        <p:spPr>
          <a:xfrm>
            <a:off x="4715878" y="4974895"/>
            <a:ext cx="34083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600" b="1" dirty="0" smtClean="0">
                <a:latin typeface="Calibri Light" panose="020F0302020204030204" pitchFamily="34" charset="0"/>
                <a:cs typeface="Arial" panose="020B0604020202020204" pitchFamily="34" charset="0"/>
              </a:rPr>
              <a:t>The strength:</a:t>
            </a:r>
            <a:r>
              <a:rPr lang="es-CO" sz="1600" dirty="0" smtClean="0">
                <a:latin typeface="Calibri Light" panose="020F03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smtClean="0">
                <a:latin typeface="Calibri Light" panose="020F0302020204030204" pitchFamily="34" charset="0"/>
                <a:cs typeface="Arial" panose="020B0604020202020204" pitchFamily="34" charset="0"/>
              </a:rPr>
              <a:t>examination of both quantitative and qualitative phenomena.</a:t>
            </a:r>
            <a:endParaRPr lang="es-CO" sz="1600" dirty="0">
              <a:latin typeface="Calibri Light" panose="020F03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4" name="18 Triángulo isósceles"/>
          <p:cNvSpPr/>
          <p:nvPr/>
        </p:nvSpPr>
        <p:spPr>
          <a:xfrm rot="5400000">
            <a:off x="4429309" y="2301996"/>
            <a:ext cx="216000" cy="180000"/>
          </a:xfrm>
          <a:prstGeom prst="triangle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latin typeface="Calibri Light" panose="020F0302020204030204" pitchFamily="34" charset="0"/>
            </a:endParaRPr>
          </a:p>
        </p:txBody>
      </p:sp>
      <p:sp>
        <p:nvSpPr>
          <p:cNvPr id="15" name="18 Triángulo isósceles"/>
          <p:cNvSpPr/>
          <p:nvPr/>
        </p:nvSpPr>
        <p:spPr>
          <a:xfrm rot="5400000">
            <a:off x="4440164" y="4169279"/>
            <a:ext cx="216000" cy="180000"/>
          </a:xfrm>
          <a:prstGeom prst="triangle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latin typeface="Calibri Light" panose="020F0302020204030204" pitchFamily="34" charset="0"/>
            </a:endParaRPr>
          </a:p>
        </p:txBody>
      </p:sp>
      <p:sp>
        <p:nvSpPr>
          <p:cNvPr id="16" name="18 Triángulo isósceles"/>
          <p:cNvSpPr/>
          <p:nvPr/>
        </p:nvSpPr>
        <p:spPr>
          <a:xfrm rot="5400000">
            <a:off x="4429309" y="5076269"/>
            <a:ext cx="216000" cy="180000"/>
          </a:xfrm>
          <a:prstGeom prst="triangle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latin typeface="Calibri Light" panose="020F0302020204030204" pitchFamily="34" charset="0"/>
            </a:endParaRPr>
          </a:p>
        </p:txBody>
      </p:sp>
      <p:sp>
        <p:nvSpPr>
          <p:cNvPr id="17" name="18 Triángulo isósceles"/>
          <p:cNvSpPr/>
          <p:nvPr/>
        </p:nvSpPr>
        <p:spPr>
          <a:xfrm rot="5400000">
            <a:off x="4429309" y="3034827"/>
            <a:ext cx="216000" cy="180000"/>
          </a:xfrm>
          <a:prstGeom prst="triangle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latin typeface="Calibri Light" panose="020F0302020204030204" pitchFamily="34" charset="0"/>
            </a:endParaRPr>
          </a:p>
        </p:txBody>
      </p:sp>
      <p:sp>
        <p:nvSpPr>
          <p:cNvPr id="18" name="Title 2"/>
          <p:cNvSpPr txBox="1">
            <a:spLocks/>
          </p:cNvSpPr>
          <p:nvPr/>
        </p:nvSpPr>
        <p:spPr>
          <a:xfrm>
            <a:off x="368453" y="396772"/>
            <a:ext cx="7886700" cy="6731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/>
              <a:t>Basic Concepts of Artificial Chemistries (ACs)</a:t>
            </a:r>
            <a:endParaRPr lang="es-CO" sz="3200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075" y="2118945"/>
            <a:ext cx="3206603" cy="33522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9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6724651" y="6466115"/>
            <a:ext cx="2057400" cy="281437"/>
          </a:xfrm>
        </p:spPr>
        <p:txBody>
          <a:bodyPr/>
          <a:lstStyle/>
          <a:p>
            <a:fld id="{6E18DBF4-37B7-4C4F-9728-A1C100B177EE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89373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8DBF4-37B7-4C4F-9728-A1C100B177EE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/>
          <a:srcRect t="55004" b="-1"/>
          <a:stretch/>
        </p:blipFill>
        <p:spPr>
          <a:xfrm>
            <a:off x="179982" y="2247101"/>
            <a:ext cx="8964018" cy="2268811"/>
          </a:xfrm>
          <a:prstGeom prst="rect">
            <a:avLst/>
          </a:prstGeom>
        </p:spPr>
      </p:pic>
      <p:sp>
        <p:nvSpPr>
          <p:cNvPr id="7" name="Título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s-ES"/>
          </a:p>
        </p:txBody>
      </p:sp>
      <p:sp>
        <p:nvSpPr>
          <p:cNvPr id="8" name="Rectángulo 7"/>
          <p:cNvSpPr/>
          <p:nvPr/>
        </p:nvSpPr>
        <p:spPr>
          <a:xfrm>
            <a:off x="0" y="0"/>
            <a:ext cx="9144000" cy="154149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259157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your date here</a:t>
            </a:r>
            <a:endParaRPr lang="en-U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större - a multipurpose PowerPoint template</a:t>
            </a:r>
            <a:endParaRPr lang="en-U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8DBF4-37B7-4C4F-9728-A1C100B177EE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6" name="Rectángulo 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7" name="CuadroTexto 6"/>
          <p:cNvSpPr txBox="1"/>
          <p:nvPr/>
        </p:nvSpPr>
        <p:spPr>
          <a:xfrm>
            <a:off x="1115390" y="3092158"/>
            <a:ext cx="3158435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 smtClean="0">
                <a:solidFill>
                  <a:schemeClr val="bg1"/>
                </a:solidFill>
              </a:rPr>
              <a:t>|  </a:t>
            </a:r>
            <a:r>
              <a:rPr lang="es-ES" sz="3200" dirty="0" err="1" smtClean="0">
                <a:solidFill>
                  <a:schemeClr val="bg1"/>
                </a:solidFill>
              </a:rPr>
              <a:t>Motivation</a:t>
            </a:r>
            <a:endParaRPr lang="es-E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42530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3200" dirty="0" smtClean="0"/>
              <a:t>Artificial </a:t>
            </a:r>
            <a:r>
              <a:rPr lang="es-ES" sz="3200" dirty="0" err="1" smtClean="0"/>
              <a:t>life</a:t>
            </a:r>
            <a:r>
              <a:rPr lang="es-ES" sz="3200" dirty="0" smtClean="0"/>
              <a:t> and artificial </a:t>
            </a:r>
            <a:r>
              <a:rPr lang="es-ES" sz="3200" dirty="0" err="1" smtClean="0"/>
              <a:t>chemistry</a:t>
            </a:r>
            <a:endParaRPr lang="es-ES" sz="3200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8DBF4-37B7-4C4F-9728-A1C100B177EE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7" name="CuadroTexto 6"/>
          <p:cNvSpPr txBox="1"/>
          <p:nvPr/>
        </p:nvSpPr>
        <p:spPr>
          <a:xfrm>
            <a:off x="868402" y="1530634"/>
            <a:ext cx="231345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s-ES" b="1" dirty="0" smtClean="0"/>
              <a:t>Artificial </a:t>
            </a:r>
            <a:r>
              <a:rPr lang="es-ES" b="1" dirty="0" err="1" smtClean="0"/>
              <a:t>Life</a:t>
            </a:r>
            <a:endParaRPr lang="es-ES" b="1" dirty="0" smtClean="0"/>
          </a:p>
          <a:p>
            <a:pPr marL="285750" indent="-285750">
              <a:buFont typeface="Arial"/>
              <a:buChar char="•"/>
            </a:pPr>
            <a:endParaRPr lang="es-ES" dirty="0"/>
          </a:p>
          <a:p>
            <a:pPr marL="285750" indent="-285750">
              <a:buFont typeface="Arial"/>
              <a:buChar char="•"/>
            </a:pPr>
            <a:endParaRPr lang="es-ES" dirty="0" smtClean="0"/>
          </a:p>
          <a:p>
            <a:pPr marL="285750" indent="-285750">
              <a:buFont typeface="Arial"/>
              <a:buChar char="•"/>
            </a:pPr>
            <a:endParaRPr lang="es-ES" dirty="0"/>
          </a:p>
          <a:p>
            <a:endParaRPr lang="es-ES" dirty="0"/>
          </a:p>
          <a:p>
            <a:endParaRPr lang="es-ES" dirty="0" smtClean="0"/>
          </a:p>
          <a:p>
            <a:pPr marL="285750" indent="-285750">
              <a:buFont typeface="Arial"/>
              <a:buChar char="•"/>
            </a:pPr>
            <a:endParaRPr lang="es-ES" dirty="0" smtClean="0"/>
          </a:p>
          <a:p>
            <a:pPr marL="285750" indent="-285750">
              <a:buFont typeface="Arial"/>
              <a:buChar char="•"/>
            </a:pPr>
            <a:r>
              <a:rPr lang="es-ES" b="1" dirty="0" smtClean="0"/>
              <a:t>Artificial </a:t>
            </a:r>
            <a:r>
              <a:rPr lang="es-ES" b="1" dirty="0" err="1" smtClean="0"/>
              <a:t>Chemistry</a:t>
            </a:r>
            <a:endParaRPr lang="es-ES" b="1" dirty="0"/>
          </a:p>
        </p:txBody>
      </p:sp>
      <p:sp>
        <p:nvSpPr>
          <p:cNvPr id="8" name="CuadroTexto 7"/>
          <p:cNvSpPr txBox="1"/>
          <p:nvPr/>
        </p:nvSpPr>
        <p:spPr>
          <a:xfrm>
            <a:off x="1617398" y="2084267"/>
            <a:ext cx="68169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 smtClean="0">
                <a:solidFill>
                  <a:schemeClr val="accent1">
                    <a:lumMod val="75000"/>
                  </a:schemeClr>
                </a:solidFill>
              </a:rPr>
              <a:t>Abstracts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dirty="0" err="1" smtClean="0">
                <a:solidFill>
                  <a:schemeClr val="accent1">
                    <a:lumMod val="75000"/>
                  </a:schemeClr>
                </a:solidFill>
              </a:rPr>
              <a:t>from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dirty="0" err="1" smtClean="0">
                <a:solidFill>
                  <a:schemeClr val="accent1">
                    <a:lumMod val="75000"/>
                  </a:schemeClr>
                </a:solidFill>
              </a:rPr>
              <a:t>specific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dirty="0" err="1" smtClean="0">
                <a:solidFill>
                  <a:schemeClr val="accent1">
                    <a:lumMod val="75000"/>
                  </a:schemeClr>
                </a:solidFill>
              </a:rPr>
              <a:t>examples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 of real living </a:t>
            </a:r>
            <a:r>
              <a:rPr lang="es-ES" dirty="0" err="1" smtClean="0">
                <a:solidFill>
                  <a:schemeClr val="accent1">
                    <a:lumMod val="75000"/>
                  </a:schemeClr>
                </a:solidFill>
              </a:rPr>
              <a:t>process</a:t>
            </a:r>
            <a:r>
              <a:rPr lang="es-ES" dirty="0" smtClean="0"/>
              <a:t> and tries </a:t>
            </a:r>
            <a:r>
              <a:rPr lang="es-ES" dirty="0" err="1" smtClean="0"/>
              <a:t>to</a:t>
            </a:r>
            <a:r>
              <a:rPr lang="es-ES" dirty="0" smtClean="0"/>
              <a:t> </a:t>
            </a:r>
            <a:r>
              <a:rPr lang="es-ES" dirty="0" err="1" smtClean="0"/>
              <a:t>integrate</a:t>
            </a:r>
            <a:r>
              <a:rPr lang="es-ES" dirty="0" smtClean="0"/>
              <a:t> </a:t>
            </a:r>
            <a:r>
              <a:rPr lang="es-ES" dirty="0" err="1" smtClean="0"/>
              <a:t>different</a:t>
            </a:r>
            <a:r>
              <a:rPr lang="es-ES" dirty="0" smtClean="0"/>
              <a:t> </a:t>
            </a:r>
            <a:r>
              <a:rPr lang="es-ES" dirty="0" err="1" smtClean="0"/>
              <a:t>approaches</a:t>
            </a:r>
            <a:r>
              <a:rPr lang="es-ES" dirty="0" smtClean="0"/>
              <a:t> </a:t>
            </a:r>
            <a:r>
              <a:rPr lang="es-ES" dirty="0" err="1" smtClean="0"/>
              <a:t>into</a:t>
            </a:r>
            <a:r>
              <a:rPr lang="es-ES" dirty="0" smtClean="0"/>
              <a:t> </a:t>
            </a:r>
            <a:r>
              <a:rPr lang="es-ES" dirty="0" err="1" smtClean="0"/>
              <a:t>one</a:t>
            </a:r>
            <a:r>
              <a:rPr lang="es-ES" dirty="0" smtClean="0"/>
              <a:t> </a:t>
            </a:r>
            <a:r>
              <a:rPr lang="es-ES" dirty="0" err="1" smtClean="0"/>
              <a:t>interdisciplinary</a:t>
            </a:r>
            <a:r>
              <a:rPr lang="es-ES" dirty="0" smtClean="0"/>
              <a:t> </a:t>
            </a:r>
            <a:r>
              <a:rPr lang="es-ES" dirty="0" err="1" smtClean="0"/>
              <a:t>attempt</a:t>
            </a:r>
            <a:r>
              <a:rPr lang="es-ES" dirty="0" smtClean="0"/>
              <a:t> </a:t>
            </a:r>
            <a:r>
              <a:rPr lang="es-ES" dirty="0" err="1" smtClean="0"/>
              <a:t>to</a:t>
            </a:r>
            <a:r>
              <a:rPr lang="es-ES" dirty="0" smtClean="0"/>
              <a:t> </a:t>
            </a:r>
            <a:r>
              <a:rPr lang="es-ES" dirty="0" err="1" smtClean="0"/>
              <a:t>extract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firs</a:t>
            </a:r>
            <a:r>
              <a:rPr lang="es-ES" dirty="0" smtClean="0"/>
              <a:t> </a:t>
            </a:r>
            <a:r>
              <a:rPr lang="es-ES" dirty="0" err="1" smtClean="0"/>
              <a:t>principles</a:t>
            </a:r>
            <a:r>
              <a:rPr lang="es-ES" dirty="0" smtClean="0"/>
              <a:t> of </a:t>
            </a:r>
            <a:r>
              <a:rPr lang="es-ES" dirty="0" err="1" smtClean="0"/>
              <a:t>life</a:t>
            </a:r>
            <a:r>
              <a:rPr lang="es-ES" dirty="0" smtClean="0"/>
              <a:t>.</a:t>
            </a:r>
            <a:endParaRPr lang="es-ES" dirty="0"/>
          </a:p>
        </p:txBody>
      </p:sp>
      <p:sp>
        <p:nvSpPr>
          <p:cNvPr id="9" name="CuadroTexto 8"/>
          <p:cNvSpPr txBox="1"/>
          <p:nvPr/>
        </p:nvSpPr>
        <p:spPr>
          <a:xfrm>
            <a:off x="1682652" y="3999895"/>
            <a:ext cx="62678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 smtClean="0"/>
              <a:t>By</a:t>
            </a:r>
            <a:r>
              <a:rPr lang="es-ES" dirty="0" smtClean="0"/>
              <a:t> </a:t>
            </a:r>
            <a:r>
              <a:rPr lang="es-ES" dirty="0" err="1" smtClean="0"/>
              <a:t>abstracting</a:t>
            </a:r>
            <a:r>
              <a:rPr lang="es-ES" dirty="0" smtClean="0"/>
              <a:t> </a:t>
            </a:r>
            <a:r>
              <a:rPr lang="es-ES" dirty="0" err="1" smtClean="0"/>
              <a:t>from</a:t>
            </a:r>
            <a:r>
              <a:rPr lang="es-ES" dirty="0" smtClean="0"/>
              <a:t> </a:t>
            </a:r>
            <a:r>
              <a:rPr lang="es-ES" dirty="0" smtClean="0"/>
              <a:t>natural molecular </a:t>
            </a:r>
            <a:r>
              <a:rPr lang="es-ES" dirty="0" err="1" smtClean="0"/>
              <a:t>process</a:t>
            </a:r>
            <a:r>
              <a:rPr lang="es-ES" dirty="0" err="1" smtClean="0"/>
              <a:t>es</a:t>
            </a:r>
            <a:r>
              <a:rPr lang="es-ES" dirty="0" smtClean="0"/>
              <a:t>, tries </a:t>
            </a:r>
            <a:r>
              <a:rPr lang="es-ES" dirty="0" err="1" smtClean="0"/>
              <a:t>to</a:t>
            </a:r>
            <a:r>
              <a:rPr lang="es-ES" dirty="0" smtClean="0"/>
              <a:t> </a:t>
            </a:r>
            <a:r>
              <a:rPr lang="es-ES" dirty="0" err="1" smtClean="0">
                <a:solidFill>
                  <a:srgbClr val="00709A"/>
                </a:solidFill>
              </a:rPr>
              <a:t>investigate</a:t>
            </a:r>
            <a:r>
              <a:rPr lang="es-ES" dirty="0" smtClean="0">
                <a:solidFill>
                  <a:srgbClr val="00709A"/>
                </a:solidFill>
              </a:rPr>
              <a:t> </a:t>
            </a:r>
            <a:r>
              <a:rPr lang="es-ES" dirty="0" err="1" smtClean="0">
                <a:solidFill>
                  <a:srgbClr val="00709A"/>
                </a:solidFill>
              </a:rPr>
              <a:t>the</a:t>
            </a:r>
            <a:r>
              <a:rPr lang="es-ES" dirty="0" smtClean="0">
                <a:solidFill>
                  <a:srgbClr val="00709A"/>
                </a:solidFill>
              </a:rPr>
              <a:t> </a:t>
            </a:r>
            <a:r>
              <a:rPr lang="es-ES" dirty="0" err="1" smtClean="0">
                <a:solidFill>
                  <a:srgbClr val="00709A"/>
                </a:solidFill>
              </a:rPr>
              <a:t>dynamics</a:t>
            </a:r>
            <a:r>
              <a:rPr lang="es-ES" dirty="0" smtClean="0">
                <a:solidFill>
                  <a:srgbClr val="00709A"/>
                </a:solidFill>
              </a:rPr>
              <a:t> of </a:t>
            </a:r>
            <a:r>
              <a:rPr lang="es-ES" dirty="0" err="1" smtClean="0">
                <a:solidFill>
                  <a:srgbClr val="00709A"/>
                </a:solidFill>
              </a:rPr>
              <a:t>these</a:t>
            </a:r>
            <a:r>
              <a:rPr lang="es-ES" dirty="0" smtClean="0">
                <a:solidFill>
                  <a:srgbClr val="00709A"/>
                </a:solidFill>
              </a:rPr>
              <a:t> </a:t>
            </a:r>
            <a:r>
              <a:rPr lang="es-ES" dirty="0" err="1" smtClean="0">
                <a:solidFill>
                  <a:srgbClr val="00709A"/>
                </a:solidFill>
              </a:rPr>
              <a:t>complex</a:t>
            </a:r>
            <a:r>
              <a:rPr lang="es-ES" dirty="0" smtClean="0">
                <a:solidFill>
                  <a:srgbClr val="00709A"/>
                </a:solidFill>
              </a:rPr>
              <a:t> </a:t>
            </a:r>
            <a:r>
              <a:rPr lang="es-ES" dirty="0" err="1" smtClean="0">
                <a:solidFill>
                  <a:srgbClr val="00709A"/>
                </a:solidFill>
              </a:rPr>
              <a:t>systems</a:t>
            </a:r>
            <a:r>
              <a:rPr lang="es-ES" dirty="0">
                <a:solidFill>
                  <a:srgbClr val="00709A"/>
                </a:solidFill>
              </a:rPr>
              <a:t>.</a:t>
            </a:r>
            <a:endParaRPr lang="es-ES" dirty="0">
              <a:solidFill>
                <a:srgbClr val="00709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86652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3600" dirty="0" err="1" smtClean="0"/>
              <a:t>Motivation</a:t>
            </a:r>
            <a:r>
              <a:rPr lang="es-ES" sz="3600" dirty="0" smtClean="0"/>
              <a:t> &amp; </a:t>
            </a:r>
            <a:r>
              <a:rPr lang="es-ES" sz="3600" dirty="0" err="1" smtClean="0"/>
              <a:t>Goal</a:t>
            </a:r>
            <a:endParaRPr lang="es-ES" sz="3600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8DBF4-37B7-4C4F-9728-A1C100B177EE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6" name="CuadroTexto 5"/>
          <p:cNvSpPr txBox="1"/>
          <p:nvPr/>
        </p:nvSpPr>
        <p:spPr>
          <a:xfrm>
            <a:off x="883478" y="1822174"/>
            <a:ext cx="720830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Simulate (bio-)chemical processes, e.g. origin of life from primordial soup of </a:t>
            </a:r>
            <a:r>
              <a:rPr lang="en-US" dirty="0" smtClean="0"/>
              <a:t>molecules.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Explore </a:t>
            </a:r>
            <a:r>
              <a:rPr lang="en-US" dirty="0"/>
              <a:t>alternative computation models: chemical </a:t>
            </a:r>
            <a:r>
              <a:rPr lang="en-US" dirty="0" smtClean="0"/>
              <a:t>computing.</a:t>
            </a:r>
          </a:p>
          <a:p>
            <a:pPr marL="285750" indent="-285750">
              <a:buFont typeface="Arial"/>
              <a:buChar char="•"/>
            </a:pPr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dirty="0"/>
              <a:t>Understand emerging/self-maintaining structures, e.g. chemical organization theory </a:t>
            </a:r>
            <a:r>
              <a:rPr lang="en-US" dirty="0" smtClean="0"/>
              <a:t>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819344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Större template">
      <a:dk1>
        <a:srgbClr val="273339"/>
      </a:dk1>
      <a:lt1>
        <a:sysClr val="window" lastClr="FFFFFF"/>
      </a:lt1>
      <a:dk2>
        <a:srgbClr val="40515A"/>
      </a:dk2>
      <a:lt2>
        <a:srgbClr val="8C9CA6"/>
      </a:lt2>
      <a:accent1>
        <a:srgbClr val="0095CD"/>
      </a:accent1>
      <a:accent2>
        <a:srgbClr val="324D5E"/>
      </a:accent2>
      <a:accent3>
        <a:srgbClr val="F17C3F"/>
      </a:accent3>
      <a:accent4>
        <a:srgbClr val="7BB21B"/>
      </a:accent4>
      <a:accent5>
        <a:srgbClr val="814E7E"/>
      </a:accent5>
      <a:accent6>
        <a:srgbClr val="9D121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Blank">
  <a:themeElements>
    <a:clrScheme name="Custom 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ADB9CA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ITLE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44916</TotalTime>
  <Words>1454</Words>
  <Application>Microsoft Macintosh PowerPoint</Application>
  <PresentationFormat>Presentación en pantalla (4:3)</PresentationFormat>
  <Paragraphs>218</Paragraphs>
  <Slides>36</Slides>
  <Notes>3</Notes>
  <HiddenSlides>1</HiddenSlides>
  <MMClips>0</MMClips>
  <ScaleCrop>false</ScaleCrop>
  <HeadingPairs>
    <vt:vector size="4" baseType="variant">
      <vt:variant>
        <vt:lpstr>Tema</vt:lpstr>
      </vt:variant>
      <vt:variant>
        <vt:i4>3</vt:i4>
      </vt:variant>
      <vt:variant>
        <vt:lpstr>Títulos de diapositiva</vt:lpstr>
      </vt:variant>
      <vt:variant>
        <vt:i4>36</vt:i4>
      </vt:variant>
    </vt:vector>
  </HeadingPairs>
  <TitlesOfParts>
    <vt:vector size="39" baseType="lpstr">
      <vt:lpstr>Office Theme</vt:lpstr>
      <vt:lpstr>2_Blank</vt:lpstr>
      <vt:lpstr>TITLES</vt:lpstr>
      <vt:lpstr>Artificial Chemistries  </vt:lpstr>
      <vt:lpstr>Basic definition </vt:lpstr>
      <vt:lpstr>Presentación de PowerPoint</vt:lpstr>
      <vt:lpstr>Advantages</vt:lpstr>
      <vt:lpstr>Presentación de PowerPoint</vt:lpstr>
      <vt:lpstr>Presentación de PowerPoint</vt:lpstr>
      <vt:lpstr>Presentación de PowerPoint</vt:lpstr>
      <vt:lpstr>Artificial life and artificial chemistry</vt:lpstr>
      <vt:lpstr>Motivation &amp; Goal</vt:lpstr>
      <vt:lpstr>Terminology</vt:lpstr>
      <vt:lpstr>Basic concepts</vt:lpstr>
      <vt:lpstr>The notion </vt:lpstr>
      <vt:lpstr>The set of molecules S- Objects</vt:lpstr>
      <vt:lpstr>The set of Rules R - Interactions</vt:lpstr>
      <vt:lpstr>Reactor Algorithm A - Dynamics</vt:lpstr>
      <vt:lpstr>More definitions</vt:lpstr>
      <vt:lpstr>Artificial Chemistries, an snapshoot?</vt:lpstr>
      <vt:lpstr>Algortihm A</vt:lpstr>
      <vt:lpstr>Stochastic molecular collisions (1)</vt:lpstr>
      <vt:lpstr>Stochastic molecular collisions (2)</vt:lpstr>
      <vt:lpstr>Stochatic simulation of chemical reactions</vt:lpstr>
      <vt:lpstr>Continuos differential or discrete difference equations</vt:lpstr>
      <vt:lpstr>Metadynamics</vt:lpstr>
      <vt:lpstr>Hybrid appriaches</vt:lpstr>
      <vt:lpstr>Measuring time</vt:lpstr>
      <vt:lpstr>Pattern Matching</vt:lpstr>
      <vt:lpstr>Spatial Topology</vt:lpstr>
      <vt:lpstr>Limited Resources</vt:lpstr>
      <vt:lpstr>Summary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större - a multipurpose PowerPoint template</dc:title>
  <dc:creator>showeet.com</dc:creator>
  <dc:description>© Copyright Showeet.com</dc:description>
  <cp:lastModifiedBy>Daniel Rodriguez Cardenas</cp:lastModifiedBy>
  <cp:revision>243</cp:revision>
  <dcterms:created xsi:type="dcterms:W3CDTF">2016-07-27T20:38:12Z</dcterms:created>
  <dcterms:modified xsi:type="dcterms:W3CDTF">2017-10-27T02:17:14Z</dcterms:modified>
  <cp:category>Templates</cp:category>
</cp:coreProperties>
</file>